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5.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6.xml" ContentType="application/vnd.openxmlformats-officedocument.them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65" r:id="rId4"/>
    <p:sldMasterId id="2147485283" r:id="rId5"/>
    <p:sldMasterId id="2147483672" r:id="rId6"/>
    <p:sldMasterId id="2147493385" r:id="rId7"/>
    <p:sldMasterId id="2147493643" r:id="rId8"/>
    <p:sldMasterId id="2147493682" r:id="rId9"/>
    <p:sldMasterId id="2147493722" r:id="rId10"/>
  </p:sldMasterIdLst>
  <p:notesMasterIdLst>
    <p:notesMasterId r:id="rId29"/>
  </p:notesMasterIdLst>
  <p:handoutMasterIdLst>
    <p:handoutMasterId r:id="rId30"/>
  </p:handoutMasterIdLst>
  <p:sldIdLst>
    <p:sldId id="2123258610" r:id="rId11"/>
    <p:sldId id="2147478535" r:id="rId12"/>
    <p:sldId id="2147478548" r:id="rId13"/>
    <p:sldId id="2147478547" r:id="rId14"/>
    <p:sldId id="2147473100" r:id="rId15"/>
    <p:sldId id="2147478545" r:id="rId16"/>
    <p:sldId id="2147478546" r:id="rId17"/>
    <p:sldId id="281" r:id="rId18"/>
    <p:sldId id="2147473102" r:id="rId19"/>
    <p:sldId id="2147478532" r:id="rId20"/>
    <p:sldId id="2147478533" r:id="rId21"/>
    <p:sldId id="2147478537" r:id="rId22"/>
    <p:sldId id="2147478538" r:id="rId23"/>
    <p:sldId id="2147478539" r:id="rId24"/>
    <p:sldId id="2147478540" r:id="rId25"/>
    <p:sldId id="2147478541" r:id="rId26"/>
    <p:sldId id="2147478542" r:id="rId27"/>
    <p:sldId id="2147478543" r:id="rId28"/>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9EA9CF-783C-424A-92C7-1337C4C3EFF0}">
          <p14:sldIdLst>
            <p14:sldId id="2123258610"/>
            <p14:sldId id="2147478535"/>
            <p14:sldId id="2147478548"/>
            <p14:sldId id="2147478547"/>
            <p14:sldId id="2147473100"/>
            <p14:sldId id="2147478545"/>
            <p14:sldId id="2147478546"/>
            <p14:sldId id="281"/>
            <p14:sldId id="2147473102"/>
            <p14:sldId id="2147478532"/>
            <p14:sldId id="2147478533"/>
          </p14:sldIdLst>
        </p14:section>
        <p14:section name="Appendix" id="{BE80488F-D3E1-4805-8C97-5E89DC803663}">
          <p14:sldIdLst>
            <p14:sldId id="2147478537"/>
            <p14:sldId id="2147478538"/>
            <p14:sldId id="2147478539"/>
            <p14:sldId id="2147478540"/>
            <p14:sldId id="2147478541"/>
            <p14:sldId id="2147478542"/>
            <p14:sldId id="214747854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CB0107-1121-0B41-31A7-FC548B0AA7F6}" name="Wesam Darwish" initials="WD" userId="S::wedarwis@microsoft.com::29745bc7-ff26-4f18-bd21-634d45a405b0" providerId="AD"/>
  <p188:author id="{65EB3A07-8B10-3889-FE85-A9FE84869F83}" name="Amit Mehta" initials="AM" userId="S::v-amme@microsoft.com::23ba739f-b234-4f14-a755-7063819b6e01" providerId="AD"/>
  <p188:author id="{19C4DA07-CF2D-89E0-4135-6CC2E848C811}" name="Philipp Sand (HE / HIM)" initials="PH" userId="S::psand@microsoft.com::61bcdc9d-f4cb-4ac0-8e07-a3ff5ed33b80" providerId="AD"/>
  <p188:author id="{F38A4012-40B9-3AA7-E8D7-378C404E0DA2}" name="Jeff Wilson (WWSS)" initials="JW(" userId="S::jewil@microsoft.com::9f7f1a29-f7ee-4fe1-9b85-603d7dd10c55" providerId="AD"/>
  <p188:author id="{77089912-8866-D7DF-F1FD-34B170F912FE}" name="Alex Broekarts" initials="" userId="alexbroe@microsoft.com" providerId="O365"/>
  <p188:author id="{C95FF017-40C8-3ADD-3923-C05F8683CAD6}" name="Troy Zaboukos" initials="TZ" userId="S::troyza@microsoft.com::83e6af92-f238-4af4-9c00-93448f60e86b" providerId="AD"/>
  <p188:author id="{B6BC4D19-C156-FC5D-6292-724D0F648E10}" name="Stephan Chriqui" initials="SC" userId="S::stepchr@microsoft.com::e16232f0-eb6a-4303-80a0-65e6ae645772" providerId="AD"/>
  <p188:author id="{82777524-EF7B-2B32-B0AC-593EE00C0287}" name="Martin Morrison (HE/HIM)" initials="MM(" userId="S::martinmo@microsoft.com::959865e5-0539-4c97-aa23-a823a19bf286" providerId="AD"/>
  <p188:author id="{0D13FD25-D50A-0A18-3188-05B5ACA70662}" name="Ron Thompson" initials="RT" userId="S::rothomps@microsoft.com::7cff6d32-2d71-4d1e-bdfd-ebee44beb5ef" providerId="AD"/>
  <p188:author id="{35F1AE34-0B51-B0F5-2B10-18EE9FA08710}" name="Leah Owen" initials="LO" userId="S::leeinfal@microsoft.com::d186368c-6ce8-460c-b590-99b525e1d4f2" providerId="AD"/>
  <p188:author id="{0A7B8535-98E4-A1FA-7DF3-BFEE6455210D}" name="Sarah Donegan" initials="" userId="sarahdon@microsoft.com" providerId="O365"/>
  <p188:author id="{E0029A41-465E-429E-208E-452E00E15330}" name="Grant Ribbink" initials="GR" userId="S::gribbink@microsoft.com::4e5e9d20-b712-4106-a5d0-891334465625" providerId="AD"/>
  <p188:author id="{7CCCD741-606E-0BFA-7168-473148637690}" name="Claudio Virga" initials="CV" userId="S::clvirga@microsoft.com::3829800c-e996-465f-af25-ada563dc4b3d" providerId="AD"/>
  <p188:author id="{D090A94B-63C7-564A-8116-837CB5B30BF7}" name="Sarah Donegan" initials="SD" userId="S::sarahdon@microsoft.com::c8291a30-6bfc-405b-b9bd-9d1b2c1fb73e" providerId="AD"/>
  <p188:author id="{D44A7F51-5E1B-49B0-FA4C-FCB7E1FD69A7}" name="Michael Lai" initials="ML" userId="S::mlai@microsoft.com::661cae88-efe4-4746-aa7c-e6250d6e5494" providerId="AD"/>
  <p188:author id="{13E12855-FF11-023D-5ED1-C82500118A5F}" name="Sarah Bull" initials="SB" userId="S::sarahbul@microsoft.com::9bf98523-3331-4040-98ca-76e46007df11" providerId="AD"/>
  <p188:author id="{2DC8FC59-627A-30F1-2383-2202401603E7}" name="Jerry Scantlin" initials="JS" userId="S::jscantli@microsoft.com::99c2cb76-b8ad-4a19-8986-fcf4cff97dda" providerId="AD"/>
  <p188:author id="{407DC25E-C7B5-B228-85BB-511890AAC144}" name="Karen Sambogna" initials="KS" userId="S::karengsa@microsoft.com::2d7fb60c-d11f-4b3c-96be-42448b2903f2" providerId="AD"/>
  <p188:author id="{D4583860-15F5-BABF-E552-FF4A1CAD59F2}" name="Dejan Cvetkovic" initials="DC" userId="S::dejancv@microsoft.com::e2b01511-d980-4116-a409-6272d7fff233" providerId="AD"/>
  <p188:author id="{12058A6B-334A-F5E0-D0F2-F7347B097762}" name="Wendy Delmolino" initials="WD" userId="S::wedelmol@microsoft.com::a2dfef5d-8aaf-4148-ac4a-732de89693c9" providerId="AD"/>
  <p188:author id="{B1FC397E-568A-1D98-4902-032CCA090A31}" name="Shoop Shuper" initials="SS" userId="S::tshuper@microsoft.com::c70388f2-0bbd-4a1e-8b74-9c0ee09b46aa" providerId="AD"/>
  <p188:author id="{BC5A9386-4CFA-D0DA-DF4E-01FD92623FF0}" name="Mark Selin" initials="MS" userId="S::mselin@microsoft.com::f7b08bde-a593-411b-a0f8-5cef2b94cc94" providerId="AD"/>
  <p188:author id="{BF2E968C-752B-2C03-E707-BC0B5EB3CA2A}" name="Bhavisha Anand" initials="BA" userId="S::banand@microsoft.com::a60cdbf5-7e7c-46f8-863e-4dbb0a26aea4" providerId="AD"/>
  <p188:author id="{2E4E638D-E3E9-C2CD-6154-A331C3A811D8}" name="Ben Muller" initials="BM" userId="S::benjmull@microsoft.com::2f01b517-b9c5-44c1-bbfc-dbb0479448dc" providerId="AD"/>
  <p188:author id="{CA04AA93-4764-D5ED-6895-CC42EEC68080}" name="Rukmani Subramanian" initials="RS" userId="S::rukmanis@microsoft.com::9de03c93-616f-481c-9544-6dfd97a9d8ea" providerId="AD"/>
  <p188:author id="{15B15C95-AC57-69AF-FD03-EE240640E0C9}" name="Turgay Sahtiyan" initials="TS" userId="S::turgays@microsoft.com::3afd6efe-673f-48d2-9273-fd32aa3bd5b9" providerId="AD"/>
  <p188:author id="{F888BA9C-B291-268E-A1F6-12D2DD08EB29}" name="Nilay Özdilek" initials="NÖ" userId="S::nilayo@microsoft.com::63f7742d-ae70-4ff1-ae7b-59ab403519cd" providerId="AD"/>
  <p188:author id="{CD90FD9E-EB12-FE56-74DF-AE6701B24651}" name="Vaishali Harwalkar" initials="VH" userId="S::vaharwal@microsoft.com::f20625ad-1c03-48b9-9d45-5a5fc86b376c" providerId="AD"/>
  <p188:author id="{32FBB9A1-9EC8-E594-3537-33B05B3772D1}" name="Brock Witting" initials="BW" userId="S::brocwit@microsoft.com::56bd70e6-29b5-4f13-82e5-db6ed61fa4aa" providerId="AD"/>
  <p188:author id="{A1ED82A2-D8B1-77D2-8F1D-CD6E7FBD421C}" name="Bob Kite" initials="BK" userId="S::bobkite@microsoft.com::d9fc4ad2-c9f9-470a-ac9e-669f0221d9a5" providerId="AD"/>
  <p188:author id="{DC7FD0AD-D302-F3AF-39F7-A8EA7E758C57}" name="Nicholas Sanchez" initials="NS" userId="S::nsanchez@microsoft.com::662ce8cc-8203-4fc8-b591-1aab0d1db1fe" providerId="AD"/>
  <p188:author id="{5F875FB3-B4B2-0B9B-3F97-F4B1D56AB8D6}" name="Bill Tattan" initials="BT" userId="S::btattan@microsoft.com::24f5b24b-4922-4262-becc-a71ee9fca756" providerId="AD"/>
  <p188:author id="{4A3660B4-863F-52F5-75B6-9F5E51E0682D}" name="Fauzia Awan" initials="FA" userId="S::fauawan@microsoft.com::72ac5563-1532-40b2-9fcc-322c13de9931" providerId="AD"/>
  <p188:author id="{EBD56BBA-E0DB-D6D4-A958-F360DFC914CA}" name="Susan Rankin" initials="SR" userId="S::surankin@microsoft.com::da712ac8-7bcf-4867-acfd-380719cf940e" providerId="AD"/>
  <p188:author id="{858EE3CA-1D8C-4EC1-6AE6-47C97DD129AF}" name="William Allen" initials="WA" userId="S::wialle@microsoft.com::d359b30b-0300-486b-8287-b492eba6d49b" providerId="AD"/>
  <p188:author id="{F0AE64CE-68D6-D700-2918-EDC21CE633FE}" name="Nick Baker" initials="NB" userId="S::v-nicba@microsoft.com::105f0370-11ce-4c79-a7c2-f338248fbf4e" providerId="AD"/>
  <p188:author id="{6E3114D0-BDD3-014D-E942-8B5483B707DA}" name="Kathleen Davis Phyper" initials="KDP" userId="S::kathdav@microsoft.com::a7430170-26b8-4eaf-8b89-d4b73e59a259" providerId="AD"/>
  <p188:author id="{6B23DBD5-2463-3ADD-41E2-9358784AF592}" name="Ali Alpay" initials="AA" userId="S::alialpay@microsoft.com::4866cc32-73d2-4acd-ac80-cf5294e1c31c" providerId="AD"/>
  <p188:author id="{17B7E2DA-3709-CBA1-7312-BB555FF4F35C}" name="Liz Brostrom" initials="LB" userId="S::lizb@microsoft.com::24e08117-2f32-4be0-95a1-323a56a4fcf7" providerId="AD"/>
  <p188:author id="{F72020EF-AA89-4BB4-E74C-12621D97A965}" name="Jim Jacobson" initials="JJ" userId="S::jimjacob@microsoft.com::a7b0926d-8e68-42e0-94f4-effc70166a66" providerId="AD"/>
  <p188:author id="{FFFF58F5-9C2D-6E72-9FEC-CE909482CB9F}" name="Luis DuSolier" initials="LD" userId="S::ldusoli@microsoft.com::c095d66c-e3af-41cb-8b89-cb75752d73e2" providerId="AD"/>
  <p188:author id="{ED7D73F6-213D-66F9-B696-30B0D55E8E29}" name="Mohnish Chaturvedi" initials="MC" userId="S::mohnishc@microsoft.com::705d3385-0969-4697-8e62-9500eb8ae25c" providerId="AD"/>
  <p188:author id="{7692BBF6-E27C-1B4D-0735-BF0A546BEC54}" name="Eugene Juric" initials="EJ" userId="S::eujuric@microsoft.com::cc10ed1e-3539-4a18-ab46-7a5ca34ef34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66FF"/>
    <a:srgbClr val="CFD5EA"/>
    <a:srgbClr val="E9EBF5"/>
    <a:srgbClr val="F2F2F2"/>
    <a:srgbClr val="4472C4"/>
    <a:srgbClr val="DAE3F3"/>
    <a:srgbClr val="2F5597"/>
    <a:srgbClr val="73737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C7051-1D3F-4FDE-8F28-E8B55A6A8A7D}" v="28" dt="2024-06-03T15:50:50.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DF12B-9480-40B0-ACE6-F1A838FBB5F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GB"/>
        </a:p>
      </dgm:t>
    </dgm:pt>
    <dgm:pt modelId="{F4557462-B5AB-482B-8F47-B33B3FF8108F}">
      <dgm:prSet phldrT="[Text]"/>
      <dgm:spPr/>
      <dgm:t>
        <a:bodyPr/>
        <a:lstStyle/>
        <a:p>
          <a:r>
            <a:rPr lang="en-GB" b="1"/>
            <a:t>MCEM: Listen and consult</a:t>
          </a:r>
        </a:p>
      </dgm:t>
    </dgm:pt>
    <dgm:pt modelId="{34BD0C5B-ACE4-4AA7-9F0F-FD1A1FE9A19E}" type="parTrans" cxnId="{36D6F3FA-4F51-46B0-9541-5D47FF125F1E}">
      <dgm:prSet/>
      <dgm:spPr/>
      <dgm:t>
        <a:bodyPr/>
        <a:lstStyle/>
        <a:p>
          <a:endParaRPr lang="en-GB"/>
        </a:p>
      </dgm:t>
    </dgm:pt>
    <dgm:pt modelId="{252955D6-DC72-495D-BE5B-83DB176D9F99}" type="sibTrans" cxnId="{36D6F3FA-4F51-46B0-9541-5D47FF125F1E}">
      <dgm:prSet/>
      <dgm:spPr/>
      <dgm:t>
        <a:bodyPr/>
        <a:lstStyle/>
        <a:p>
          <a:endParaRPr lang="en-GB"/>
        </a:p>
      </dgm:t>
    </dgm:pt>
    <dgm:pt modelId="{600C5190-9C44-4C2C-852C-2871D2593E27}">
      <dgm:prSet phldrT="[Text]"/>
      <dgm:spPr/>
      <dgm:t>
        <a:bodyPr/>
        <a:lstStyle/>
        <a:p>
          <a:r>
            <a:rPr lang="en-GB"/>
            <a:t>Pre-sales engagement</a:t>
          </a:r>
        </a:p>
      </dgm:t>
    </dgm:pt>
    <dgm:pt modelId="{35798115-E6B4-4E65-A778-EAD27015F3EA}" type="parTrans" cxnId="{986022E3-3C1C-4F91-A2B2-6DD1FA70A6D9}">
      <dgm:prSet/>
      <dgm:spPr/>
      <dgm:t>
        <a:bodyPr/>
        <a:lstStyle/>
        <a:p>
          <a:endParaRPr lang="en-GB"/>
        </a:p>
      </dgm:t>
    </dgm:pt>
    <dgm:pt modelId="{44DABC56-126A-47CA-BA87-290453F3AA6A}" type="sibTrans" cxnId="{986022E3-3C1C-4F91-A2B2-6DD1FA70A6D9}">
      <dgm:prSet/>
      <dgm:spPr/>
      <dgm:t>
        <a:bodyPr/>
        <a:lstStyle/>
        <a:p>
          <a:endParaRPr lang="en-GB"/>
        </a:p>
      </dgm:t>
    </dgm:pt>
    <dgm:pt modelId="{11CDDFA7-A458-464A-A2C1-B97FE2978F86}">
      <dgm:prSet phldrT="[Text]"/>
      <dgm:spPr/>
      <dgm:t>
        <a:bodyPr/>
        <a:lstStyle/>
        <a:p>
          <a:r>
            <a:rPr lang="en-GB" b="1"/>
            <a:t>MCEM: Inspire and design</a:t>
          </a:r>
        </a:p>
      </dgm:t>
    </dgm:pt>
    <dgm:pt modelId="{3FB115A2-B093-4746-A423-26F80BBFE167}" type="parTrans" cxnId="{47D29520-DB9D-433C-ACB3-35C06A3871F1}">
      <dgm:prSet/>
      <dgm:spPr/>
      <dgm:t>
        <a:bodyPr/>
        <a:lstStyle/>
        <a:p>
          <a:endParaRPr lang="en-GB"/>
        </a:p>
      </dgm:t>
    </dgm:pt>
    <dgm:pt modelId="{7387F427-C18B-4914-AEC1-A416ABF52199}" type="sibTrans" cxnId="{47D29520-DB9D-433C-ACB3-35C06A3871F1}">
      <dgm:prSet/>
      <dgm:spPr/>
      <dgm:t>
        <a:bodyPr/>
        <a:lstStyle/>
        <a:p>
          <a:endParaRPr lang="en-GB"/>
        </a:p>
      </dgm:t>
    </dgm:pt>
    <dgm:pt modelId="{2652BBBE-9CD6-4F0C-B3F2-83E01C390FD5}">
      <dgm:prSet phldrT="[Text]"/>
      <dgm:spPr/>
      <dgm:t>
        <a:bodyPr/>
        <a:lstStyle/>
        <a:p>
          <a:r>
            <a:rPr lang="en-GB"/>
            <a:t>Pre-sales engagement</a:t>
          </a:r>
        </a:p>
      </dgm:t>
    </dgm:pt>
    <dgm:pt modelId="{A27CDD1D-1F8C-4C6E-8483-6DD5FDF78ADC}" type="parTrans" cxnId="{1B02D423-29F8-4832-B338-E11CBD9CB43A}">
      <dgm:prSet/>
      <dgm:spPr/>
      <dgm:t>
        <a:bodyPr/>
        <a:lstStyle/>
        <a:p>
          <a:endParaRPr lang="en-GB"/>
        </a:p>
      </dgm:t>
    </dgm:pt>
    <dgm:pt modelId="{CF7F0482-AAE5-497C-8B84-23F9366E75B8}" type="sibTrans" cxnId="{1B02D423-29F8-4832-B338-E11CBD9CB43A}">
      <dgm:prSet/>
      <dgm:spPr/>
      <dgm:t>
        <a:bodyPr/>
        <a:lstStyle/>
        <a:p>
          <a:endParaRPr lang="en-GB"/>
        </a:p>
      </dgm:t>
    </dgm:pt>
    <dgm:pt modelId="{082E1BC2-638E-44C2-8914-0E9AA4B6DADE}">
      <dgm:prSet phldrT="[Text]"/>
      <dgm:spPr/>
      <dgm:t>
        <a:bodyPr/>
        <a:lstStyle/>
        <a:p>
          <a:r>
            <a:rPr lang="en-GB" b="1"/>
            <a:t>MCEM: Empower and achieve</a:t>
          </a:r>
        </a:p>
      </dgm:t>
    </dgm:pt>
    <dgm:pt modelId="{135D2C54-015C-4D71-AAD6-C5737BF66562}" type="parTrans" cxnId="{369A9EE6-3DB2-460F-82EE-0ED702D66ED0}">
      <dgm:prSet/>
      <dgm:spPr/>
      <dgm:t>
        <a:bodyPr/>
        <a:lstStyle/>
        <a:p>
          <a:endParaRPr lang="en-GB"/>
        </a:p>
      </dgm:t>
    </dgm:pt>
    <dgm:pt modelId="{908FDC03-A2F6-4BAC-B7FF-7B8460CC9DFF}" type="sibTrans" cxnId="{369A9EE6-3DB2-460F-82EE-0ED702D66ED0}">
      <dgm:prSet/>
      <dgm:spPr/>
      <dgm:t>
        <a:bodyPr/>
        <a:lstStyle/>
        <a:p>
          <a:endParaRPr lang="en-GB"/>
        </a:p>
      </dgm:t>
    </dgm:pt>
    <dgm:pt modelId="{E3D77C7C-09E9-45A9-9456-CCE67CC57927}">
      <dgm:prSet phldrT="[Text]"/>
      <dgm:spPr/>
      <dgm:t>
        <a:bodyPr/>
        <a:lstStyle/>
        <a:p>
          <a:r>
            <a:rPr lang="en-GB"/>
            <a:t>Contract setup and guidance</a:t>
          </a:r>
        </a:p>
      </dgm:t>
    </dgm:pt>
    <dgm:pt modelId="{A61B11DA-DF6D-4E88-8593-0FB7A45527E4}" type="parTrans" cxnId="{6894753F-4960-4531-B7F8-82F010151151}">
      <dgm:prSet/>
      <dgm:spPr/>
      <dgm:t>
        <a:bodyPr/>
        <a:lstStyle/>
        <a:p>
          <a:endParaRPr lang="en-GB"/>
        </a:p>
      </dgm:t>
    </dgm:pt>
    <dgm:pt modelId="{F95B414A-352A-4B9F-95A6-3424A8C81A96}" type="sibTrans" cxnId="{6894753F-4960-4531-B7F8-82F010151151}">
      <dgm:prSet/>
      <dgm:spPr/>
      <dgm:t>
        <a:bodyPr/>
        <a:lstStyle/>
        <a:p>
          <a:endParaRPr lang="en-GB"/>
        </a:p>
      </dgm:t>
    </dgm:pt>
    <dgm:pt modelId="{114CD9D0-428A-4053-9A35-807958792637}">
      <dgm:prSet phldrT="[Text]"/>
      <dgm:spPr/>
      <dgm:t>
        <a:bodyPr/>
        <a:lstStyle/>
        <a:p>
          <a:r>
            <a:rPr lang="en-GB"/>
            <a:t>Assess and plan</a:t>
          </a:r>
        </a:p>
      </dgm:t>
    </dgm:pt>
    <dgm:pt modelId="{EA9CAE10-BFE5-41D7-8908-B403F045ACDC}" type="parTrans" cxnId="{9396C432-06D1-48F5-97AF-554C0561D46F}">
      <dgm:prSet/>
      <dgm:spPr/>
      <dgm:t>
        <a:bodyPr/>
        <a:lstStyle/>
        <a:p>
          <a:endParaRPr lang="en-GB"/>
        </a:p>
      </dgm:t>
    </dgm:pt>
    <dgm:pt modelId="{A06A87E7-396A-40CA-A447-8C0A0FA5619D}" type="sibTrans" cxnId="{9396C432-06D1-48F5-97AF-554C0561D46F}">
      <dgm:prSet/>
      <dgm:spPr/>
      <dgm:t>
        <a:bodyPr/>
        <a:lstStyle/>
        <a:p>
          <a:endParaRPr lang="en-GB"/>
        </a:p>
      </dgm:t>
    </dgm:pt>
    <dgm:pt modelId="{26CE95F1-E267-42E7-A75A-6D810E1DB740}">
      <dgm:prSet phldrT="[Text]"/>
      <dgm:spPr/>
      <dgm:t>
        <a:bodyPr/>
        <a:lstStyle/>
        <a:p>
          <a:r>
            <a:rPr lang="en-GB" b="1"/>
            <a:t>MCEM: Realize value</a:t>
          </a:r>
        </a:p>
      </dgm:t>
    </dgm:pt>
    <dgm:pt modelId="{A4A43235-10E9-41F4-A9C7-C3A43C89F224}" type="parTrans" cxnId="{E7998C4C-6EFE-4257-8983-C898EA2E2F16}">
      <dgm:prSet/>
      <dgm:spPr/>
      <dgm:t>
        <a:bodyPr/>
        <a:lstStyle/>
        <a:p>
          <a:endParaRPr lang="en-GB"/>
        </a:p>
      </dgm:t>
    </dgm:pt>
    <dgm:pt modelId="{01A92963-045B-4145-9B53-8A57CE81B53E}" type="sibTrans" cxnId="{E7998C4C-6EFE-4257-8983-C898EA2E2F16}">
      <dgm:prSet/>
      <dgm:spPr/>
      <dgm:t>
        <a:bodyPr/>
        <a:lstStyle/>
        <a:p>
          <a:endParaRPr lang="en-GB"/>
        </a:p>
      </dgm:t>
    </dgm:pt>
    <dgm:pt modelId="{0D346958-EFCD-4683-A80D-C0E1E163D313}">
      <dgm:prSet phldrT="[Text]"/>
      <dgm:spPr/>
      <dgm:t>
        <a:bodyPr/>
        <a:lstStyle/>
        <a:p>
          <a:r>
            <a:rPr lang="en-GB" b="1"/>
            <a:t>MCEM: Manage and optimize</a:t>
          </a:r>
        </a:p>
      </dgm:t>
    </dgm:pt>
    <dgm:pt modelId="{7F448099-309B-4025-BE57-8031E136AF44}" type="parTrans" cxnId="{0A526CBD-3F21-4960-8A5F-74842CB05B45}">
      <dgm:prSet/>
      <dgm:spPr/>
      <dgm:t>
        <a:bodyPr/>
        <a:lstStyle/>
        <a:p>
          <a:endParaRPr lang="en-GB"/>
        </a:p>
      </dgm:t>
    </dgm:pt>
    <dgm:pt modelId="{389F01A4-C696-4764-89F7-46FA474A7832}" type="sibTrans" cxnId="{0A526CBD-3F21-4960-8A5F-74842CB05B45}">
      <dgm:prSet/>
      <dgm:spPr/>
      <dgm:t>
        <a:bodyPr/>
        <a:lstStyle/>
        <a:p>
          <a:endParaRPr lang="en-GB"/>
        </a:p>
      </dgm:t>
    </dgm:pt>
    <dgm:pt modelId="{F5199D97-A581-49FA-9B15-6B29EAD2015B}" type="pres">
      <dgm:prSet presAssocID="{F85DF12B-9480-40B0-ACE6-F1A838FBB5F7}" presName="theList" presStyleCnt="0">
        <dgm:presLayoutVars>
          <dgm:dir/>
          <dgm:animLvl val="lvl"/>
          <dgm:resizeHandles val="exact"/>
        </dgm:presLayoutVars>
      </dgm:prSet>
      <dgm:spPr/>
    </dgm:pt>
    <dgm:pt modelId="{D2BBFBDF-83BD-45A5-BB27-2DA66B5492C0}" type="pres">
      <dgm:prSet presAssocID="{F4557462-B5AB-482B-8F47-B33B3FF8108F}" presName="compNode" presStyleCnt="0"/>
      <dgm:spPr/>
    </dgm:pt>
    <dgm:pt modelId="{11131FF3-D134-42B3-95DC-151599B985AF}" type="pres">
      <dgm:prSet presAssocID="{F4557462-B5AB-482B-8F47-B33B3FF8108F}" presName="aNode" presStyleLbl="bgShp" presStyleIdx="0" presStyleCnt="5"/>
      <dgm:spPr/>
    </dgm:pt>
    <dgm:pt modelId="{DA813700-4AD6-4C81-B54B-7AAF053FDBD5}" type="pres">
      <dgm:prSet presAssocID="{F4557462-B5AB-482B-8F47-B33B3FF8108F}" presName="textNode" presStyleLbl="bgShp" presStyleIdx="0" presStyleCnt="5"/>
      <dgm:spPr/>
    </dgm:pt>
    <dgm:pt modelId="{AA914995-C7F8-49F7-9B45-6B414CDA0596}" type="pres">
      <dgm:prSet presAssocID="{F4557462-B5AB-482B-8F47-B33B3FF8108F}" presName="compChildNode" presStyleCnt="0"/>
      <dgm:spPr/>
    </dgm:pt>
    <dgm:pt modelId="{7E2CA977-98AC-4469-A5E9-2DD6B6E13E63}" type="pres">
      <dgm:prSet presAssocID="{F4557462-B5AB-482B-8F47-B33B3FF8108F}" presName="theInnerList" presStyleCnt="0"/>
      <dgm:spPr/>
    </dgm:pt>
    <dgm:pt modelId="{31C85CD7-1EDA-4D11-AA5A-F10267A6E20C}" type="pres">
      <dgm:prSet presAssocID="{600C5190-9C44-4C2C-852C-2871D2593E27}" presName="childNode" presStyleLbl="node1" presStyleIdx="0" presStyleCnt="4">
        <dgm:presLayoutVars>
          <dgm:bulletEnabled val="1"/>
        </dgm:presLayoutVars>
      </dgm:prSet>
      <dgm:spPr/>
    </dgm:pt>
    <dgm:pt modelId="{650DB7BC-87CC-4C1E-92FB-1C6A4E38B323}" type="pres">
      <dgm:prSet presAssocID="{F4557462-B5AB-482B-8F47-B33B3FF8108F}" presName="aSpace" presStyleCnt="0"/>
      <dgm:spPr/>
    </dgm:pt>
    <dgm:pt modelId="{3C05D24F-03E0-4316-8DF9-EFFE15BB1B42}" type="pres">
      <dgm:prSet presAssocID="{11CDDFA7-A458-464A-A2C1-B97FE2978F86}" presName="compNode" presStyleCnt="0"/>
      <dgm:spPr/>
    </dgm:pt>
    <dgm:pt modelId="{126ED7B7-8F26-4DD8-B700-32A467940875}" type="pres">
      <dgm:prSet presAssocID="{11CDDFA7-A458-464A-A2C1-B97FE2978F86}" presName="aNode" presStyleLbl="bgShp" presStyleIdx="1" presStyleCnt="5"/>
      <dgm:spPr/>
    </dgm:pt>
    <dgm:pt modelId="{55975C4B-3386-4251-A834-267F8126EF0D}" type="pres">
      <dgm:prSet presAssocID="{11CDDFA7-A458-464A-A2C1-B97FE2978F86}" presName="textNode" presStyleLbl="bgShp" presStyleIdx="1" presStyleCnt="5"/>
      <dgm:spPr/>
    </dgm:pt>
    <dgm:pt modelId="{A340DE91-54DB-4A25-9FE7-238E30BE6FD0}" type="pres">
      <dgm:prSet presAssocID="{11CDDFA7-A458-464A-A2C1-B97FE2978F86}" presName="compChildNode" presStyleCnt="0"/>
      <dgm:spPr/>
    </dgm:pt>
    <dgm:pt modelId="{ACB843C9-131B-480B-9E0C-EF5A704F705A}" type="pres">
      <dgm:prSet presAssocID="{11CDDFA7-A458-464A-A2C1-B97FE2978F86}" presName="theInnerList" presStyleCnt="0"/>
      <dgm:spPr/>
    </dgm:pt>
    <dgm:pt modelId="{9C7AB952-B338-4345-A4DC-27FD1DEF66E8}" type="pres">
      <dgm:prSet presAssocID="{2652BBBE-9CD6-4F0C-B3F2-83E01C390FD5}" presName="childNode" presStyleLbl="node1" presStyleIdx="1" presStyleCnt="4">
        <dgm:presLayoutVars>
          <dgm:bulletEnabled val="1"/>
        </dgm:presLayoutVars>
      </dgm:prSet>
      <dgm:spPr/>
    </dgm:pt>
    <dgm:pt modelId="{B81431A9-F07C-4595-A0A1-71310CE62456}" type="pres">
      <dgm:prSet presAssocID="{11CDDFA7-A458-464A-A2C1-B97FE2978F86}" presName="aSpace" presStyleCnt="0"/>
      <dgm:spPr/>
    </dgm:pt>
    <dgm:pt modelId="{ED0A6496-80B5-44F1-9A4C-352C4FBAF271}" type="pres">
      <dgm:prSet presAssocID="{082E1BC2-638E-44C2-8914-0E9AA4B6DADE}" presName="compNode" presStyleCnt="0"/>
      <dgm:spPr/>
    </dgm:pt>
    <dgm:pt modelId="{53306B92-11B6-41A7-8628-96428761E093}" type="pres">
      <dgm:prSet presAssocID="{082E1BC2-638E-44C2-8914-0E9AA4B6DADE}" presName="aNode" presStyleLbl="bgShp" presStyleIdx="2" presStyleCnt="5"/>
      <dgm:spPr/>
    </dgm:pt>
    <dgm:pt modelId="{E8EF02A4-FC50-4F62-B09C-5137A94C5879}" type="pres">
      <dgm:prSet presAssocID="{082E1BC2-638E-44C2-8914-0E9AA4B6DADE}" presName="textNode" presStyleLbl="bgShp" presStyleIdx="2" presStyleCnt="5"/>
      <dgm:spPr/>
    </dgm:pt>
    <dgm:pt modelId="{E4E8563A-6B3D-42AD-B70F-A9C1A95D9C5B}" type="pres">
      <dgm:prSet presAssocID="{082E1BC2-638E-44C2-8914-0E9AA4B6DADE}" presName="compChildNode" presStyleCnt="0"/>
      <dgm:spPr/>
    </dgm:pt>
    <dgm:pt modelId="{04B6519D-E90C-4C6B-A6D9-BE8F0A74989D}" type="pres">
      <dgm:prSet presAssocID="{082E1BC2-638E-44C2-8914-0E9AA4B6DADE}" presName="theInnerList" presStyleCnt="0"/>
      <dgm:spPr/>
    </dgm:pt>
    <dgm:pt modelId="{7D38FB50-33A4-4493-8FB7-4DF5E3769DF0}" type="pres">
      <dgm:prSet presAssocID="{E3D77C7C-09E9-45A9-9456-CCE67CC57927}" presName="childNode" presStyleLbl="node1" presStyleIdx="2" presStyleCnt="4">
        <dgm:presLayoutVars>
          <dgm:bulletEnabled val="1"/>
        </dgm:presLayoutVars>
      </dgm:prSet>
      <dgm:spPr/>
    </dgm:pt>
    <dgm:pt modelId="{F63DEDDC-82EB-4B72-A4E4-8A16C69D98BF}" type="pres">
      <dgm:prSet presAssocID="{E3D77C7C-09E9-45A9-9456-CCE67CC57927}" presName="aSpace2" presStyleCnt="0"/>
      <dgm:spPr/>
    </dgm:pt>
    <dgm:pt modelId="{487A2F99-C94C-4CDC-B1CF-F0C733909186}" type="pres">
      <dgm:prSet presAssocID="{114CD9D0-428A-4053-9A35-807958792637}" presName="childNode" presStyleLbl="node1" presStyleIdx="3" presStyleCnt="4">
        <dgm:presLayoutVars>
          <dgm:bulletEnabled val="1"/>
        </dgm:presLayoutVars>
      </dgm:prSet>
      <dgm:spPr/>
    </dgm:pt>
    <dgm:pt modelId="{672457A8-755A-482B-8090-463D0431912E}" type="pres">
      <dgm:prSet presAssocID="{082E1BC2-638E-44C2-8914-0E9AA4B6DADE}" presName="aSpace" presStyleCnt="0"/>
      <dgm:spPr/>
    </dgm:pt>
    <dgm:pt modelId="{21A922E6-A6B3-4AF1-A3F5-B86B551AEF88}" type="pres">
      <dgm:prSet presAssocID="{26CE95F1-E267-42E7-A75A-6D810E1DB740}" presName="compNode" presStyleCnt="0"/>
      <dgm:spPr/>
    </dgm:pt>
    <dgm:pt modelId="{5E0E866B-219D-4A22-8C78-7F040B553F77}" type="pres">
      <dgm:prSet presAssocID="{26CE95F1-E267-42E7-A75A-6D810E1DB740}" presName="aNode" presStyleLbl="bgShp" presStyleIdx="3" presStyleCnt="5"/>
      <dgm:spPr/>
    </dgm:pt>
    <dgm:pt modelId="{89190A79-7A21-47F5-A995-22EE671E3A44}" type="pres">
      <dgm:prSet presAssocID="{26CE95F1-E267-42E7-A75A-6D810E1DB740}" presName="textNode" presStyleLbl="bgShp" presStyleIdx="3" presStyleCnt="5"/>
      <dgm:spPr/>
    </dgm:pt>
    <dgm:pt modelId="{2BE14259-680C-4333-BF4E-B5B2F86FDC75}" type="pres">
      <dgm:prSet presAssocID="{26CE95F1-E267-42E7-A75A-6D810E1DB740}" presName="compChildNode" presStyleCnt="0"/>
      <dgm:spPr/>
    </dgm:pt>
    <dgm:pt modelId="{1A24B516-D8ED-4F33-B2B7-9B4864DB5508}" type="pres">
      <dgm:prSet presAssocID="{26CE95F1-E267-42E7-A75A-6D810E1DB740}" presName="theInnerList" presStyleCnt="0"/>
      <dgm:spPr/>
    </dgm:pt>
    <dgm:pt modelId="{727CB9D6-320D-4704-B39C-A7034F59D649}" type="pres">
      <dgm:prSet presAssocID="{26CE95F1-E267-42E7-A75A-6D810E1DB740}" presName="aSpace" presStyleCnt="0"/>
      <dgm:spPr/>
    </dgm:pt>
    <dgm:pt modelId="{6EFEA318-67F1-4315-AA2F-1384BBCF8B4C}" type="pres">
      <dgm:prSet presAssocID="{0D346958-EFCD-4683-A80D-C0E1E163D313}" presName="compNode" presStyleCnt="0"/>
      <dgm:spPr/>
    </dgm:pt>
    <dgm:pt modelId="{7D5D576C-635D-432F-A0A6-5B85A127D671}" type="pres">
      <dgm:prSet presAssocID="{0D346958-EFCD-4683-A80D-C0E1E163D313}" presName="aNode" presStyleLbl="bgShp" presStyleIdx="4" presStyleCnt="5"/>
      <dgm:spPr/>
    </dgm:pt>
    <dgm:pt modelId="{A1FC0FF3-CC8B-4515-ABE5-0997EC74BAFF}" type="pres">
      <dgm:prSet presAssocID="{0D346958-EFCD-4683-A80D-C0E1E163D313}" presName="textNode" presStyleLbl="bgShp" presStyleIdx="4" presStyleCnt="5"/>
      <dgm:spPr/>
    </dgm:pt>
    <dgm:pt modelId="{7392587A-ADA9-483A-9957-433D75E8C0DF}" type="pres">
      <dgm:prSet presAssocID="{0D346958-EFCD-4683-A80D-C0E1E163D313}" presName="compChildNode" presStyleCnt="0"/>
      <dgm:spPr/>
    </dgm:pt>
    <dgm:pt modelId="{BBE36092-7E41-4321-BDFB-6E32F98D8779}" type="pres">
      <dgm:prSet presAssocID="{0D346958-EFCD-4683-A80D-C0E1E163D313}" presName="theInnerList" presStyleCnt="0"/>
      <dgm:spPr/>
    </dgm:pt>
  </dgm:ptLst>
  <dgm:cxnLst>
    <dgm:cxn modelId="{163E9100-ED54-4183-9A9B-95CBC52BF1BA}" type="presOf" srcId="{11CDDFA7-A458-464A-A2C1-B97FE2978F86}" destId="{126ED7B7-8F26-4DD8-B700-32A467940875}" srcOrd="0" destOrd="0" presId="urn:microsoft.com/office/officeart/2005/8/layout/lProcess2"/>
    <dgm:cxn modelId="{47D29520-DB9D-433C-ACB3-35C06A3871F1}" srcId="{F85DF12B-9480-40B0-ACE6-F1A838FBB5F7}" destId="{11CDDFA7-A458-464A-A2C1-B97FE2978F86}" srcOrd="1" destOrd="0" parTransId="{3FB115A2-B093-4746-A423-26F80BBFE167}" sibTransId="{7387F427-C18B-4914-AEC1-A416ABF52199}"/>
    <dgm:cxn modelId="{07923222-1BF4-44EA-83C0-2441919610DA}" type="presOf" srcId="{F4557462-B5AB-482B-8F47-B33B3FF8108F}" destId="{DA813700-4AD6-4C81-B54B-7AAF053FDBD5}" srcOrd="1" destOrd="0" presId="urn:microsoft.com/office/officeart/2005/8/layout/lProcess2"/>
    <dgm:cxn modelId="{1B02D423-29F8-4832-B338-E11CBD9CB43A}" srcId="{11CDDFA7-A458-464A-A2C1-B97FE2978F86}" destId="{2652BBBE-9CD6-4F0C-B3F2-83E01C390FD5}" srcOrd="0" destOrd="0" parTransId="{A27CDD1D-1F8C-4C6E-8483-6DD5FDF78ADC}" sibTransId="{CF7F0482-AAE5-497C-8B84-23F9366E75B8}"/>
    <dgm:cxn modelId="{9396C432-06D1-48F5-97AF-554C0561D46F}" srcId="{082E1BC2-638E-44C2-8914-0E9AA4B6DADE}" destId="{114CD9D0-428A-4053-9A35-807958792637}" srcOrd="1" destOrd="0" parTransId="{EA9CAE10-BFE5-41D7-8908-B403F045ACDC}" sibTransId="{A06A87E7-396A-40CA-A447-8C0A0FA5619D}"/>
    <dgm:cxn modelId="{99F90E35-6084-428E-8677-42028780EB4E}" type="presOf" srcId="{F4557462-B5AB-482B-8F47-B33B3FF8108F}" destId="{11131FF3-D134-42B3-95DC-151599B985AF}" srcOrd="0" destOrd="0" presId="urn:microsoft.com/office/officeart/2005/8/layout/lProcess2"/>
    <dgm:cxn modelId="{6894753F-4960-4531-B7F8-82F010151151}" srcId="{082E1BC2-638E-44C2-8914-0E9AA4B6DADE}" destId="{E3D77C7C-09E9-45A9-9456-CCE67CC57927}" srcOrd="0" destOrd="0" parTransId="{A61B11DA-DF6D-4E88-8593-0FB7A45527E4}" sibTransId="{F95B414A-352A-4B9F-95A6-3424A8C81A96}"/>
    <dgm:cxn modelId="{6E042045-C1D0-4353-AB83-B58559480A9F}" type="presOf" srcId="{114CD9D0-428A-4053-9A35-807958792637}" destId="{487A2F99-C94C-4CDC-B1CF-F0C733909186}" srcOrd="0" destOrd="0" presId="urn:microsoft.com/office/officeart/2005/8/layout/lProcess2"/>
    <dgm:cxn modelId="{272B3946-DD45-4083-A95A-DBDEE1B3C31D}" type="presOf" srcId="{600C5190-9C44-4C2C-852C-2871D2593E27}" destId="{31C85CD7-1EDA-4D11-AA5A-F10267A6E20C}" srcOrd="0" destOrd="0" presId="urn:microsoft.com/office/officeart/2005/8/layout/lProcess2"/>
    <dgm:cxn modelId="{E7998C4C-6EFE-4257-8983-C898EA2E2F16}" srcId="{F85DF12B-9480-40B0-ACE6-F1A838FBB5F7}" destId="{26CE95F1-E267-42E7-A75A-6D810E1DB740}" srcOrd="3" destOrd="0" parTransId="{A4A43235-10E9-41F4-A9C7-C3A43C89F224}" sibTransId="{01A92963-045B-4145-9B53-8A57CE81B53E}"/>
    <dgm:cxn modelId="{7C6E9E57-3EF8-485B-A033-BD9698C4555F}" type="presOf" srcId="{2652BBBE-9CD6-4F0C-B3F2-83E01C390FD5}" destId="{9C7AB952-B338-4345-A4DC-27FD1DEF66E8}" srcOrd="0" destOrd="0" presId="urn:microsoft.com/office/officeart/2005/8/layout/lProcess2"/>
    <dgm:cxn modelId="{D9DB7F7A-B49F-40F9-A624-A39DB9D0BF8E}" type="presOf" srcId="{082E1BC2-638E-44C2-8914-0E9AA4B6DADE}" destId="{E8EF02A4-FC50-4F62-B09C-5137A94C5879}" srcOrd="1" destOrd="0" presId="urn:microsoft.com/office/officeart/2005/8/layout/lProcess2"/>
    <dgm:cxn modelId="{D7E34B7B-319E-422D-863E-8A22FF52EACE}" type="presOf" srcId="{0D346958-EFCD-4683-A80D-C0E1E163D313}" destId="{7D5D576C-635D-432F-A0A6-5B85A127D671}" srcOrd="0" destOrd="0" presId="urn:microsoft.com/office/officeart/2005/8/layout/lProcess2"/>
    <dgm:cxn modelId="{DA96E87E-C30A-4587-8054-CFC9265889BE}" type="presOf" srcId="{26CE95F1-E267-42E7-A75A-6D810E1DB740}" destId="{5E0E866B-219D-4A22-8C78-7F040B553F77}" srcOrd="0" destOrd="0" presId="urn:microsoft.com/office/officeart/2005/8/layout/lProcess2"/>
    <dgm:cxn modelId="{874BC788-E792-49D7-825E-AE5CB5198852}" type="presOf" srcId="{E3D77C7C-09E9-45A9-9456-CCE67CC57927}" destId="{7D38FB50-33A4-4493-8FB7-4DF5E3769DF0}" srcOrd="0" destOrd="0" presId="urn:microsoft.com/office/officeart/2005/8/layout/lProcess2"/>
    <dgm:cxn modelId="{44145FA9-CA5F-4D70-A399-730233917C7F}" type="presOf" srcId="{26CE95F1-E267-42E7-A75A-6D810E1DB740}" destId="{89190A79-7A21-47F5-A995-22EE671E3A44}" srcOrd="1" destOrd="0" presId="urn:microsoft.com/office/officeart/2005/8/layout/lProcess2"/>
    <dgm:cxn modelId="{BD52F8B0-5494-4CD7-B161-840829097B9D}" type="presOf" srcId="{082E1BC2-638E-44C2-8914-0E9AA4B6DADE}" destId="{53306B92-11B6-41A7-8628-96428761E093}" srcOrd="0" destOrd="0" presId="urn:microsoft.com/office/officeart/2005/8/layout/lProcess2"/>
    <dgm:cxn modelId="{0A526CBD-3F21-4960-8A5F-74842CB05B45}" srcId="{F85DF12B-9480-40B0-ACE6-F1A838FBB5F7}" destId="{0D346958-EFCD-4683-A80D-C0E1E163D313}" srcOrd="4" destOrd="0" parTransId="{7F448099-309B-4025-BE57-8031E136AF44}" sibTransId="{389F01A4-C696-4764-89F7-46FA474A7832}"/>
    <dgm:cxn modelId="{EB1573C8-6FB1-46CD-A438-B60A8071D263}" type="presOf" srcId="{F85DF12B-9480-40B0-ACE6-F1A838FBB5F7}" destId="{F5199D97-A581-49FA-9B15-6B29EAD2015B}" srcOrd="0" destOrd="0" presId="urn:microsoft.com/office/officeart/2005/8/layout/lProcess2"/>
    <dgm:cxn modelId="{E1D92BDC-CF20-4620-9709-E4B7C03CF0CE}" type="presOf" srcId="{11CDDFA7-A458-464A-A2C1-B97FE2978F86}" destId="{55975C4B-3386-4251-A834-267F8126EF0D}" srcOrd="1" destOrd="0" presId="urn:microsoft.com/office/officeart/2005/8/layout/lProcess2"/>
    <dgm:cxn modelId="{996C90E0-79BF-44B4-A0F1-F59F82472FF8}" type="presOf" srcId="{0D346958-EFCD-4683-A80D-C0E1E163D313}" destId="{A1FC0FF3-CC8B-4515-ABE5-0997EC74BAFF}" srcOrd="1" destOrd="0" presId="urn:microsoft.com/office/officeart/2005/8/layout/lProcess2"/>
    <dgm:cxn modelId="{986022E3-3C1C-4F91-A2B2-6DD1FA70A6D9}" srcId="{F4557462-B5AB-482B-8F47-B33B3FF8108F}" destId="{600C5190-9C44-4C2C-852C-2871D2593E27}" srcOrd="0" destOrd="0" parTransId="{35798115-E6B4-4E65-A778-EAD27015F3EA}" sibTransId="{44DABC56-126A-47CA-BA87-290453F3AA6A}"/>
    <dgm:cxn modelId="{369A9EE6-3DB2-460F-82EE-0ED702D66ED0}" srcId="{F85DF12B-9480-40B0-ACE6-F1A838FBB5F7}" destId="{082E1BC2-638E-44C2-8914-0E9AA4B6DADE}" srcOrd="2" destOrd="0" parTransId="{135D2C54-015C-4D71-AAD6-C5737BF66562}" sibTransId="{908FDC03-A2F6-4BAC-B7FF-7B8460CC9DFF}"/>
    <dgm:cxn modelId="{36D6F3FA-4F51-46B0-9541-5D47FF125F1E}" srcId="{F85DF12B-9480-40B0-ACE6-F1A838FBB5F7}" destId="{F4557462-B5AB-482B-8F47-B33B3FF8108F}" srcOrd="0" destOrd="0" parTransId="{34BD0C5B-ACE4-4AA7-9F0F-FD1A1FE9A19E}" sibTransId="{252955D6-DC72-495D-BE5B-83DB176D9F99}"/>
    <dgm:cxn modelId="{2FEBEDDA-4858-4CE3-8BF4-3D65213576CD}" type="presParOf" srcId="{F5199D97-A581-49FA-9B15-6B29EAD2015B}" destId="{D2BBFBDF-83BD-45A5-BB27-2DA66B5492C0}" srcOrd="0" destOrd="0" presId="urn:microsoft.com/office/officeart/2005/8/layout/lProcess2"/>
    <dgm:cxn modelId="{2022AFEE-76DC-46C0-A668-3F8FA7D75730}" type="presParOf" srcId="{D2BBFBDF-83BD-45A5-BB27-2DA66B5492C0}" destId="{11131FF3-D134-42B3-95DC-151599B985AF}" srcOrd="0" destOrd="0" presId="urn:microsoft.com/office/officeart/2005/8/layout/lProcess2"/>
    <dgm:cxn modelId="{55D48543-6F5A-4B2D-B7BF-23E226B27B25}" type="presParOf" srcId="{D2BBFBDF-83BD-45A5-BB27-2DA66B5492C0}" destId="{DA813700-4AD6-4C81-B54B-7AAF053FDBD5}" srcOrd="1" destOrd="0" presId="urn:microsoft.com/office/officeart/2005/8/layout/lProcess2"/>
    <dgm:cxn modelId="{31DD91C1-0154-4283-917A-6ACEE039A3C3}" type="presParOf" srcId="{D2BBFBDF-83BD-45A5-BB27-2DA66B5492C0}" destId="{AA914995-C7F8-49F7-9B45-6B414CDA0596}" srcOrd="2" destOrd="0" presId="urn:microsoft.com/office/officeart/2005/8/layout/lProcess2"/>
    <dgm:cxn modelId="{5DA6284C-FFD2-4F5F-84EF-01A701FFE7F6}" type="presParOf" srcId="{AA914995-C7F8-49F7-9B45-6B414CDA0596}" destId="{7E2CA977-98AC-4469-A5E9-2DD6B6E13E63}" srcOrd="0" destOrd="0" presId="urn:microsoft.com/office/officeart/2005/8/layout/lProcess2"/>
    <dgm:cxn modelId="{5FC31620-FC0B-4F0E-BCFB-10D278C2EE19}" type="presParOf" srcId="{7E2CA977-98AC-4469-A5E9-2DD6B6E13E63}" destId="{31C85CD7-1EDA-4D11-AA5A-F10267A6E20C}" srcOrd="0" destOrd="0" presId="urn:microsoft.com/office/officeart/2005/8/layout/lProcess2"/>
    <dgm:cxn modelId="{3036769E-1177-496D-A027-003B68083AAC}" type="presParOf" srcId="{F5199D97-A581-49FA-9B15-6B29EAD2015B}" destId="{650DB7BC-87CC-4C1E-92FB-1C6A4E38B323}" srcOrd="1" destOrd="0" presId="urn:microsoft.com/office/officeart/2005/8/layout/lProcess2"/>
    <dgm:cxn modelId="{6880FEF4-3791-4F79-88E1-96B57646B7AA}" type="presParOf" srcId="{F5199D97-A581-49FA-9B15-6B29EAD2015B}" destId="{3C05D24F-03E0-4316-8DF9-EFFE15BB1B42}" srcOrd="2" destOrd="0" presId="urn:microsoft.com/office/officeart/2005/8/layout/lProcess2"/>
    <dgm:cxn modelId="{7D7A3619-0CDE-4C71-9239-1748831448E4}" type="presParOf" srcId="{3C05D24F-03E0-4316-8DF9-EFFE15BB1B42}" destId="{126ED7B7-8F26-4DD8-B700-32A467940875}" srcOrd="0" destOrd="0" presId="urn:microsoft.com/office/officeart/2005/8/layout/lProcess2"/>
    <dgm:cxn modelId="{851E28E6-69BE-4300-8C39-9E7914C24A35}" type="presParOf" srcId="{3C05D24F-03E0-4316-8DF9-EFFE15BB1B42}" destId="{55975C4B-3386-4251-A834-267F8126EF0D}" srcOrd="1" destOrd="0" presId="urn:microsoft.com/office/officeart/2005/8/layout/lProcess2"/>
    <dgm:cxn modelId="{7B363609-C239-4516-A2FA-BF2CCF6DDA80}" type="presParOf" srcId="{3C05D24F-03E0-4316-8DF9-EFFE15BB1B42}" destId="{A340DE91-54DB-4A25-9FE7-238E30BE6FD0}" srcOrd="2" destOrd="0" presId="urn:microsoft.com/office/officeart/2005/8/layout/lProcess2"/>
    <dgm:cxn modelId="{1D5F505D-54E4-4D4B-9FE4-DDA3DB3BB355}" type="presParOf" srcId="{A340DE91-54DB-4A25-9FE7-238E30BE6FD0}" destId="{ACB843C9-131B-480B-9E0C-EF5A704F705A}" srcOrd="0" destOrd="0" presId="urn:microsoft.com/office/officeart/2005/8/layout/lProcess2"/>
    <dgm:cxn modelId="{3FD4F5AF-316F-47DD-8DE7-C88F77E95BD0}" type="presParOf" srcId="{ACB843C9-131B-480B-9E0C-EF5A704F705A}" destId="{9C7AB952-B338-4345-A4DC-27FD1DEF66E8}" srcOrd="0" destOrd="0" presId="urn:microsoft.com/office/officeart/2005/8/layout/lProcess2"/>
    <dgm:cxn modelId="{0A44ED51-D495-4325-9C86-DF36ED0A0631}" type="presParOf" srcId="{F5199D97-A581-49FA-9B15-6B29EAD2015B}" destId="{B81431A9-F07C-4595-A0A1-71310CE62456}" srcOrd="3" destOrd="0" presId="urn:microsoft.com/office/officeart/2005/8/layout/lProcess2"/>
    <dgm:cxn modelId="{69D42406-43DB-41AD-8F5D-81FE8B223D45}" type="presParOf" srcId="{F5199D97-A581-49FA-9B15-6B29EAD2015B}" destId="{ED0A6496-80B5-44F1-9A4C-352C4FBAF271}" srcOrd="4" destOrd="0" presId="urn:microsoft.com/office/officeart/2005/8/layout/lProcess2"/>
    <dgm:cxn modelId="{13B9AEEC-5050-462D-AA64-5FE07B373D7B}" type="presParOf" srcId="{ED0A6496-80B5-44F1-9A4C-352C4FBAF271}" destId="{53306B92-11B6-41A7-8628-96428761E093}" srcOrd="0" destOrd="0" presId="urn:microsoft.com/office/officeart/2005/8/layout/lProcess2"/>
    <dgm:cxn modelId="{B7C410B7-BCF3-4641-A608-4595D83A84AD}" type="presParOf" srcId="{ED0A6496-80B5-44F1-9A4C-352C4FBAF271}" destId="{E8EF02A4-FC50-4F62-B09C-5137A94C5879}" srcOrd="1" destOrd="0" presId="urn:microsoft.com/office/officeart/2005/8/layout/lProcess2"/>
    <dgm:cxn modelId="{2DAB031B-E78B-4A59-ABB0-40A50F178520}" type="presParOf" srcId="{ED0A6496-80B5-44F1-9A4C-352C4FBAF271}" destId="{E4E8563A-6B3D-42AD-B70F-A9C1A95D9C5B}" srcOrd="2" destOrd="0" presId="urn:microsoft.com/office/officeart/2005/8/layout/lProcess2"/>
    <dgm:cxn modelId="{1B9ADBF1-9ED1-4871-99D7-617FE72B42AF}" type="presParOf" srcId="{E4E8563A-6B3D-42AD-B70F-A9C1A95D9C5B}" destId="{04B6519D-E90C-4C6B-A6D9-BE8F0A74989D}" srcOrd="0" destOrd="0" presId="urn:microsoft.com/office/officeart/2005/8/layout/lProcess2"/>
    <dgm:cxn modelId="{922C0D1E-0387-4904-B4AA-271AE7BE8E92}" type="presParOf" srcId="{04B6519D-E90C-4C6B-A6D9-BE8F0A74989D}" destId="{7D38FB50-33A4-4493-8FB7-4DF5E3769DF0}" srcOrd="0" destOrd="0" presId="urn:microsoft.com/office/officeart/2005/8/layout/lProcess2"/>
    <dgm:cxn modelId="{0197E250-55B0-4A15-B126-C558D104E8DB}" type="presParOf" srcId="{04B6519D-E90C-4C6B-A6D9-BE8F0A74989D}" destId="{F63DEDDC-82EB-4B72-A4E4-8A16C69D98BF}" srcOrd="1" destOrd="0" presId="urn:microsoft.com/office/officeart/2005/8/layout/lProcess2"/>
    <dgm:cxn modelId="{283804B9-7368-4A57-A6A0-67E1FAB978D4}" type="presParOf" srcId="{04B6519D-E90C-4C6B-A6D9-BE8F0A74989D}" destId="{487A2F99-C94C-4CDC-B1CF-F0C733909186}" srcOrd="2" destOrd="0" presId="urn:microsoft.com/office/officeart/2005/8/layout/lProcess2"/>
    <dgm:cxn modelId="{28B7952C-4C43-43B8-A90D-3E38630855C7}" type="presParOf" srcId="{F5199D97-A581-49FA-9B15-6B29EAD2015B}" destId="{672457A8-755A-482B-8090-463D0431912E}" srcOrd="5" destOrd="0" presId="urn:microsoft.com/office/officeart/2005/8/layout/lProcess2"/>
    <dgm:cxn modelId="{1908B680-F2F3-49A1-8963-D7B5E1A338C6}" type="presParOf" srcId="{F5199D97-A581-49FA-9B15-6B29EAD2015B}" destId="{21A922E6-A6B3-4AF1-A3F5-B86B551AEF88}" srcOrd="6" destOrd="0" presId="urn:microsoft.com/office/officeart/2005/8/layout/lProcess2"/>
    <dgm:cxn modelId="{AA910DDD-AAE0-426B-A36F-F3445D706287}" type="presParOf" srcId="{21A922E6-A6B3-4AF1-A3F5-B86B551AEF88}" destId="{5E0E866B-219D-4A22-8C78-7F040B553F77}" srcOrd="0" destOrd="0" presId="urn:microsoft.com/office/officeart/2005/8/layout/lProcess2"/>
    <dgm:cxn modelId="{E1B6DB40-0F82-4FA4-839E-155F78F12575}" type="presParOf" srcId="{21A922E6-A6B3-4AF1-A3F5-B86B551AEF88}" destId="{89190A79-7A21-47F5-A995-22EE671E3A44}" srcOrd="1" destOrd="0" presId="urn:microsoft.com/office/officeart/2005/8/layout/lProcess2"/>
    <dgm:cxn modelId="{87883D8E-AAF1-4455-8B56-ABB1FEDA052C}" type="presParOf" srcId="{21A922E6-A6B3-4AF1-A3F5-B86B551AEF88}" destId="{2BE14259-680C-4333-BF4E-B5B2F86FDC75}" srcOrd="2" destOrd="0" presId="urn:microsoft.com/office/officeart/2005/8/layout/lProcess2"/>
    <dgm:cxn modelId="{B3BE3031-25AB-4B0E-8908-0E3F0B09DD39}" type="presParOf" srcId="{2BE14259-680C-4333-BF4E-B5B2F86FDC75}" destId="{1A24B516-D8ED-4F33-B2B7-9B4864DB5508}" srcOrd="0" destOrd="0" presId="urn:microsoft.com/office/officeart/2005/8/layout/lProcess2"/>
    <dgm:cxn modelId="{CF9463E9-6F2D-4368-9024-6C10C1ABE011}" type="presParOf" srcId="{F5199D97-A581-49FA-9B15-6B29EAD2015B}" destId="{727CB9D6-320D-4704-B39C-A7034F59D649}" srcOrd="7" destOrd="0" presId="urn:microsoft.com/office/officeart/2005/8/layout/lProcess2"/>
    <dgm:cxn modelId="{0AA73AF4-D30D-433D-9861-1B78A1964416}" type="presParOf" srcId="{F5199D97-A581-49FA-9B15-6B29EAD2015B}" destId="{6EFEA318-67F1-4315-AA2F-1384BBCF8B4C}" srcOrd="8" destOrd="0" presId="urn:microsoft.com/office/officeart/2005/8/layout/lProcess2"/>
    <dgm:cxn modelId="{656160F5-9BAB-4FD2-A3B2-C831E977682A}" type="presParOf" srcId="{6EFEA318-67F1-4315-AA2F-1384BBCF8B4C}" destId="{7D5D576C-635D-432F-A0A6-5B85A127D671}" srcOrd="0" destOrd="0" presId="urn:microsoft.com/office/officeart/2005/8/layout/lProcess2"/>
    <dgm:cxn modelId="{2C4AAE27-C02A-400F-B615-66A6DD1BE61C}" type="presParOf" srcId="{6EFEA318-67F1-4315-AA2F-1384BBCF8B4C}" destId="{A1FC0FF3-CC8B-4515-ABE5-0997EC74BAFF}" srcOrd="1" destOrd="0" presId="urn:microsoft.com/office/officeart/2005/8/layout/lProcess2"/>
    <dgm:cxn modelId="{6CB3173A-A095-45C9-977D-A368BF2B8C3B}" type="presParOf" srcId="{6EFEA318-67F1-4315-AA2F-1384BBCF8B4C}" destId="{7392587A-ADA9-483A-9957-433D75E8C0DF}" srcOrd="2" destOrd="0" presId="urn:microsoft.com/office/officeart/2005/8/layout/lProcess2"/>
    <dgm:cxn modelId="{D1FCFBF4-6A12-417B-A3BD-C6186C52AF89}" type="presParOf" srcId="{7392587A-ADA9-483A-9957-433D75E8C0DF}" destId="{BBE36092-7E41-4321-BDFB-6E32F98D8779}" srcOrd="0"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F1A2BC-F878-4A99-9BB6-BEBB5301405F}" type="doc">
      <dgm:prSet loTypeId="urn:microsoft.com/office/officeart/2005/8/layout/cycle8" loCatId="cycle" qsTypeId="urn:microsoft.com/office/officeart/2005/8/quickstyle/simple1" qsCatId="simple" csTypeId="urn:microsoft.com/office/officeart/2005/8/colors/accent1_2" csCatId="accent1" phldr="1"/>
      <dgm:spPr/>
    </dgm:pt>
    <dgm:pt modelId="{8DFA09D8-266A-4FBC-BF8A-938960AA1B55}">
      <dgm:prSet phldrT="[Text]"/>
      <dgm:spPr>
        <a:solidFill>
          <a:schemeClr val="tx2"/>
        </a:solidFill>
      </dgm:spPr>
      <dgm:t>
        <a:bodyPr/>
        <a:lstStyle/>
        <a:p>
          <a:r>
            <a:rPr lang="en-GB"/>
            <a:t>Assess and Plan</a:t>
          </a:r>
          <a:endParaRPr lang="en-AU"/>
        </a:p>
      </dgm:t>
    </dgm:pt>
    <dgm:pt modelId="{137D7A7F-F492-4BF0-92B5-A16A8E801EA5}" type="parTrans" cxnId="{1713E529-8BD3-40C0-8A3F-422FE4B7309B}">
      <dgm:prSet/>
      <dgm:spPr/>
      <dgm:t>
        <a:bodyPr/>
        <a:lstStyle/>
        <a:p>
          <a:endParaRPr lang="en-AU"/>
        </a:p>
      </dgm:t>
    </dgm:pt>
    <dgm:pt modelId="{5A65C028-B70E-4E79-B9DD-D6B1EC66A6B5}" type="sibTrans" cxnId="{1713E529-8BD3-40C0-8A3F-422FE4B7309B}">
      <dgm:prSet/>
      <dgm:spPr/>
      <dgm:t>
        <a:bodyPr/>
        <a:lstStyle/>
        <a:p>
          <a:endParaRPr lang="en-AU"/>
        </a:p>
      </dgm:t>
    </dgm:pt>
    <dgm:pt modelId="{59B9EC16-FDA9-4C35-8B9D-41A63089D370}">
      <dgm:prSet phldrT="[Text]"/>
      <dgm:spPr>
        <a:solidFill>
          <a:schemeClr val="tx2"/>
        </a:solidFill>
      </dgm:spPr>
      <dgm:t>
        <a:bodyPr/>
        <a:lstStyle/>
        <a:p>
          <a:r>
            <a:rPr lang="en-GB"/>
            <a:t>Optimize and Remediate</a:t>
          </a:r>
          <a:endParaRPr lang="en-AU"/>
        </a:p>
      </dgm:t>
    </dgm:pt>
    <dgm:pt modelId="{3FDF1245-A9DB-44EF-A8E8-B5FA06CC136A}" type="parTrans" cxnId="{FEDC2253-91AD-41D4-B1B1-31173E5D3526}">
      <dgm:prSet/>
      <dgm:spPr/>
      <dgm:t>
        <a:bodyPr/>
        <a:lstStyle/>
        <a:p>
          <a:endParaRPr lang="en-AU"/>
        </a:p>
      </dgm:t>
    </dgm:pt>
    <dgm:pt modelId="{5167F996-A867-4CD8-8B83-3B0DF475E160}" type="sibTrans" cxnId="{FEDC2253-91AD-41D4-B1B1-31173E5D3526}">
      <dgm:prSet/>
      <dgm:spPr/>
      <dgm:t>
        <a:bodyPr/>
        <a:lstStyle/>
        <a:p>
          <a:endParaRPr lang="en-AU"/>
        </a:p>
      </dgm:t>
    </dgm:pt>
    <dgm:pt modelId="{233DE512-D73E-47CF-A1BF-E57159BB8B76}">
      <dgm:prSet phldrT="[Text]"/>
      <dgm:spPr>
        <a:solidFill>
          <a:schemeClr val="tx2"/>
        </a:solidFill>
      </dgm:spPr>
      <dgm:t>
        <a:bodyPr/>
        <a:lstStyle/>
        <a:p>
          <a:r>
            <a:rPr lang="en-GB"/>
            <a:t>Restore and Protect</a:t>
          </a:r>
          <a:endParaRPr lang="en-AU"/>
        </a:p>
      </dgm:t>
    </dgm:pt>
    <dgm:pt modelId="{3762F05C-35A2-43A4-9D5F-C106F81BAFD3}" type="sibTrans" cxnId="{EE10ED17-F718-4C19-AC70-E29C61B1A0C3}">
      <dgm:prSet/>
      <dgm:spPr/>
      <dgm:t>
        <a:bodyPr/>
        <a:lstStyle/>
        <a:p>
          <a:endParaRPr lang="en-AU"/>
        </a:p>
      </dgm:t>
    </dgm:pt>
    <dgm:pt modelId="{C0191588-3E60-489A-8637-959FC67C88EA}" type="parTrans" cxnId="{EE10ED17-F718-4C19-AC70-E29C61B1A0C3}">
      <dgm:prSet/>
      <dgm:spPr/>
      <dgm:t>
        <a:bodyPr/>
        <a:lstStyle/>
        <a:p>
          <a:endParaRPr lang="en-AU"/>
        </a:p>
      </dgm:t>
    </dgm:pt>
    <dgm:pt modelId="{A9E7C1BB-FF12-4D21-9C05-85EFD0DAF049}" type="pres">
      <dgm:prSet presAssocID="{EFF1A2BC-F878-4A99-9BB6-BEBB5301405F}" presName="compositeShape" presStyleCnt="0">
        <dgm:presLayoutVars>
          <dgm:chMax val="7"/>
          <dgm:dir/>
          <dgm:resizeHandles val="exact"/>
        </dgm:presLayoutVars>
      </dgm:prSet>
      <dgm:spPr/>
    </dgm:pt>
    <dgm:pt modelId="{D84A3B66-9406-41EC-AEB3-C385A53F6F73}" type="pres">
      <dgm:prSet presAssocID="{EFF1A2BC-F878-4A99-9BB6-BEBB5301405F}" presName="wedge1" presStyleLbl="node1" presStyleIdx="0" presStyleCnt="3"/>
      <dgm:spPr/>
    </dgm:pt>
    <dgm:pt modelId="{486AF427-9A48-499E-A0EC-8E817B6E737F}" type="pres">
      <dgm:prSet presAssocID="{EFF1A2BC-F878-4A99-9BB6-BEBB5301405F}" presName="dummy1a" presStyleCnt="0"/>
      <dgm:spPr/>
    </dgm:pt>
    <dgm:pt modelId="{9972464E-76B8-49C8-A39F-2B78AFF1AE40}" type="pres">
      <dgm:prSet presAssocID="{EFF1A2BC-F878-4A99-9BB6-BEBB5301405F}" presName="dummy1b" presStyleCnt="0"/>
      <dgm:spPr/>
    </dgm:pt>
    <dgm:pt modelId="{2723BF43-5E78-4477-BBE6-68B4463D3549}" type="pres">
      <dgm:prSet presAssocID="{EFF1A2BC-F878-4A99-9BB6-BEBB5301405F}" presName="wedge1Tx" presStyleLbl="node1" presStyleIdx="0" presStyleCnt="3">
        <dgm:presLayoutVars>
          <dgm:chMax val="0"/>
          <dgm:chPref val="0"/>
          <dgm:bulletEnabled val="1"/>
        </dgm:presLayoutVars>
      </dgm:prSet>
      <dgm:spPr/>
    </dgm:pt>
    <dgm:pt modelId="{26EC3883-561D-4131-8511-32E9395B1C7F}" type="pres">
      <dgm:prSet presAssocID="{EFF1A2BC-F878-4A99-9BB6-BEBB5301405F}" presName="wedge2" presStyleLbl="node1" presStyleIdx="1" presStyleCnt="3"/>
      <dgm:spPr/>
    </dgm:pt>
    <dgm:pt modelId="{69D46CFF-D6B7-4CD2-BF24-27D0CEE23380}" type="pres">
      <dgm:prSet presAssocID="{EFF1A2BC-F878-4A99-9BB6-BEBB5301405F}" presName="dummy2a" presStyleCnt="0"/>
      <dgm:spPr/>
    </dgm:pt>
    <dgm:pt modelId="{D918B703-7BFF-4A60-9FC4-293BB4F448F3}" type="pres">
      <dgm:prSet presAssocID="{EFF1A2BC-F878-4A99-9BB6-BEBB5301405F}" presName="dummy2b" presStyleCnt="0"/>
      <dgm:spPr/>
    </dgm:pt>
    <dgm:pt modelId="{BEE6EB3C-1A12-4234-AA26-1D854CE687E6}" type="pres">
      <dgm:prSet presAssocID="{EFF1A2BC-F878-4A99-9BB6-BEBB5301405F}" presName="wedge2Tx" presStyleLbl="node1" presStyleIdx="1" presStyleCnt="3">
        <dgm:presLayoutVars>
          <dgm:chMax val="0"/>
          <dgm:chPref val="0"/>
          <dgm:bulletEnabled val="1"/>
        </dgm:presLayoutVars>
      </dgm:prSet>
      <dgm:spPr/>
    </dgm:pt>
    <dgm:pt modelId="{882418F7-4699-4EC4-B3A6-029517F27406}" type="pres">
      <dgm:prSet presAssocID="{EFF1A2BC-F878-4A99-9BB6-BEBB5301405F}" presName="wedge3" presStyleLbl="node1" presStyleIdx="2" presStyleCnt="3"/>
      <dgm:spPr/>
    </dgm:pt>
    <dgm:pt modelId="{98FEAC11-FD6E-4D29-97F3-60C7D429DD78}" type="pres">
      <dgm:prSet presAssocID="{EFF1A2BC-F878-4A99-9BB6-BEBB5301405F}" presName="dummy3a" presStyleCnt="0"/>
      <dgm:spPr/>
    </dgm:pt>
    <dgm:pt modelId="{1543B8BE-B69C-43E4-B71E-7E0037DB6BB0}" type="pres">
      <dgm:prSet presAssocID="{EFF1A2BC-F878-4A99-9BB6-BEBB5301405F}" presName="dummy3b" presStyleCnt="0"/>
      <dgm:spPr/>
    </dgm:pt>
    <dgm:pt modelId="{17D94AC3-FB8D-43AB-98EA-F683DEA07C7C}" type="pres">
      <dgm:prSet presAssocID="{EFF1A2BC-F878-4A99-9BB6-BEBB5301405F}" presName="wedge3Tx" presStyleLbl="node1" presStyleIdx="2" presStyleCnt="3">
        <dgm:presLayoutVars>
          <dgm:chMax val="0"/>
          <dgm:chPref val="0"/>
          <dgm:bulletEnabled val="1"/>
        </dgm:presLayoutVars>
      </dgm:prSet>
      <dgm:spPr/>
    </dgm:pt>
    <dgm:pt modelId="{90DDA925-0B3A-4989-9308-F8318C0A2D2D}" type="pres">
      <dgm:prSet presAssocID="{5A65C028-B70E-4E79-B9DD-D6B1EC66A6B5}" presName="arrowWedge1" presStyleLbl="fgSibTrans2D1" presStyleIdx="0" presStyleCnt="3"/>
      <dgm:spPr/>
    </dgm:pt>
    <dgm:pt modelId="{BD267AE6-0D2A-4CEB-805E-6B730BDB2F72}" type="pres">
      <dgm:prSet presAssocID="{5167F996-A867-4CD8-8B83-3B0DF475E160}" presName="arrowWedge2" presStyleLbl="fgSibTrans2D1" presStyleIdx="1" presStyleCnt="3"/>
      <dgm:spPr/>
    </dgm:pt>
    <dgm:pt modelId="{416D20F3-0249-4F22-B662-8D3D1A7EBB0D}" type="pres">
      <dgm:prSet presAssocID="{3762F05C-35A2-43A4-9D5F-C106F81BAFD3}" presName="arrowWedge3" presStyleLbl="fgSibTrans2D1" presStyleIdx="2" presStyleCnt="3"/>
      <dgm:spPr/>
    </dgm:pt>
  </dgm:ptLst>
  <dgm:cxnLst>
    <dgm:cxn modelId="{4B2C9917-C027-452C-A735-2690E570172A}" type="presOf" srcId="{233DE512-D73E-47CF-A1BF-E57159BB8B76}" destId="{882418F7-4699-4EC4-B3A6-029517F27406}" srcOrd="0" destOrd="0" presId="urn:microsoft.com/office/officeart/2005/8/layout/cycle8"/>
    <dgm:cxn modelId="{EE10ED17-F718-4C19-AC70-E29C61B1A0C3}" srcId="{EFF1A2BC-F878-4A99-9BB6-BEBB5301405F}" destId="{233DE512-D73E-47CF-A1BF-E57159BB8B76}" srcOrd="2" destOrd="0" parTransId="{C0191588-3E60-489A-8637-959FC67C88EA}" sibTransId="{3762F05C-35A2-43A4-9D5F-C106F81BAFD3}"/>
    <dgm:cxn modelId="{1713E529-8BD3-40C0-8A3F-422FE4B7309B}" srcId="{EFF1A2BC-F878-4A99-9BB6-BEBB5301405F}" destId="{8DFA09D8-266A-4FBC-BF8A-938960AA1B55}" srcOrd="0" destOrd="0" parTransId="{137D7A7F-F492-4BF0-92B5-A16A8E801EA5}" sibTransId="{5A65C028-B70E-4E79-B9DD-D6B1EC66A6B5}"/>
    <dgm:cxn modelId="{3E8DEF37-D126-4302-850C-7A40862218F8}" type="presOf" srcId="{EFF1A2BC-F878-4A99-9BB6-BEBB5301405F}" destId="{A9E7C1BB-FF12-4D21-9C05-85EFD0DAF049}" srcOrd="0" destOrd="0" presId="urn:microsoft.com/office/officeart/2005/8/layout/cycle8"/>
    <dgm:cxn modelId="{76B20761-D4E1-4855-A4A8-7D8729384AAB}" type="presOf" srcId="{59B9EC16-FDA9-4C35-8B9D-41A63089D370}" destId="{26EC3883-561D-4131-8511-32E9395B1C7F}" srcOrd="0" destOrd="0" presId="urn:microsoft.com/office/officeart/2005/8/layout/cycle8"/>
    <dgm:cxn modelId="{9F84096A-989B-402A-9CC6-A8B69C7A1B97}" type="presOf" srcId="{59B9EC16-FDA9-4C35-8B9D-41A63089D370}" destId="{BEE6EB3C-1A12-4234-AA26-1D854CE687E6}" srcOrd="1" destOrd="0" presId="urn:microsoft.com/office/officeart/2005/8/layout/cycle8"/>
    <dgm:cxn modelId="{FEDC2253-91AD-41D4-B1B1-31173E5D3526}" srcId="{EFF1A2BC-F878-4A99-9BB6-BEBB5301405F}" destId="{59B9EC16-FDA9-4C35-8B9D-41A63089D370}" srcOrd="1" destOrd="0" parTransId="{3FDF1245-A9DB-44EF-A8E8-B5FA06CC136A}" sibTransId="{5167F996-A867-4CD8-8B83-3B0DF475E160}"/>
    <dgm:cxn modelId="{A229F582-9079-445B-90FC-066A1181EF54}" type="presOf" srcId="{8DFA09D8-266A-4FBC-BF8A-938960AA1B55}" destId="{D84A3B66-9406-41EC-AEB3-C385A53F6F73}" srcOrd="0" destOrd="0" presId="urn:microsoft.com/office/officeart/2005/8/layout/cycle8"/>
    <dgm:cxn modelId="{1E9E7884-0C38-421C-8572-833D7F662F0D}" type="presOf" srcId="{8DFA09D8-266A-4FBC-BF8A-938960AA1B55}" destId="{2723BF43-5E78-4477-BBE6-68B4463D3549}" srcOrd="1" destOrd="0" presId="urn:microsoft.com/office/officeart/2005/8/layout/cycle8"/>
    <dgm:cxn modelId="{200593A1-3AA4-45AC-A051-55B197675BD5}" type="presOf" srcId="{233DE512-D73E-47CF-A1BF-E57159BB8B76}" destId="{17D94AC3-FB8D-43AB-98EA-F683DEA07C7C}" srcOrd="1" destOrd="0" presId="urn:microsoft.com/office/officeart/2005/8/layout/cycle8"/>
    <dgm:cxn modelId="{CBB549A9-2CFC-4735-BC4B-5D6B45F2EEA6}" type="presParOf" srcId="{A9E7C1BB-FF12-4D21-9C05-85EFD0DAF049}" destId="{D84A3B66-9406-41EC-AEB3-C385A53F6F73}" srcOrd="0" destOrd="0" presId="urn:microsoft.com/office/officeart/2005/8/layout/cycle8"/>
    <dgm:cxn modelId="{0710FCB0-52A8-42A5-ABC1-771376A10DE2}" type="presParOf" srcId="{A9E7C1BB-FF12-4D21-9C05-85EFD0DAF049}" destId="{486AF427-9A48-499E-A0EC-8E817B6E737F}" srcOrd="1" destOrd="0" presId="urn:microsoft.com/office/officeart/2005/8/layout/cycle8"/>
    <dgm:cxn modelId="{D7D7E915-512C-4102-A9CF-6C98CFB8B57D}" type="presParOf" srcId="{A9E7C1BB-FF12-4D21-9C05-85EFD0DAF049}" destId="{9972464E-76B8-49C8-A39F-2B78AFF1AE40}" srcOrd="2" destOrd="0" presId="urn:microsoft.com/office/officeart/2005/8/layout/cycle8"/>
    <dgm:cxn modelId="{89643B9F-C2A3-4CC6-A10C-378E40576C85}" type="presParOf" srcId="{A9E7C1BB-FF12-4D21-9C05-85EFD0DAF049}" destId="{2723BF43-5E78-4477-BBE6-68B4463D3549}" srcOrd="3" destOrd="0" presId="urn:microsoft.com/office/officeart/2005/8/layout/cycle8"/>
    <dgm:cxn modelId="{32EBB955-A864-47D4-9827-40CE0FAB440B}" type="presParOf" srcId="{A9E7C1BB-FF12-4D21-9C05-85EFD0DAF049}" destId="{26EC3883-561D-4131-8511-32E9395B1C7F}" srcOrd="4" destOrd="0" presId="urn:microsoft.com/office/officeart/2005/8/layout/cycle8"/>
    <dgm:cxn modelId="{D53E6F53-C417-4B8F-9626-41128EE85406}" type="presParOf" srcId="{A9E7C1BB-FF12-4D21-9C05-85EFD0DAF049}" destId="{69D46CFF-D6B7-4CD2-BF24-27D0CEE23380}" srcOrd="5" destOrd="0" presId="urn:microsoft.com/office/officeart/2005/8/layout/cycle8"/>
    <dgm:cxn modelId="{9D0E3DB6-C850-4EE9-A645-D2639C32904A}" type="presParOf" srcId="{A9E7C1BB-FF12-4D21-9C05-85EFD0DAF049}" destId="{D918B703-7BFF-4A60-9FC4-293BB4F448F3}" srcOrd="6" destOrd="0" presId="urn:microsoft.com/office/officeart/2005/8/layout/cycle8"/>
    <dgm:cxn modelId="{D61AA3D0-7B7E-4164-95AE-39465428C970}" type="presParOf" srcId="{A9E7C1BB-FF12-4D21-9C05-85EFD0DAF049}" destId="{BEE6EB3C-1A12-4234-AA26-1D854CE687E6}" srcOrd="7" destOrd="0" presId="urn:microsoft.com/office/officeart/2005/8/layout/cycle8"/>
    <dgm:cxn modelId="{8CFC226A-A7E9-490C-8CB0-E0E7A4928A5D}" type="presParOf" srcId="{A9E7C1BB-FF12-4D21-9C05-85EFD0DAF049}" destId="{882418F7-4699-4EC4-B3A6-029517F27406}" srcOrd="8" destOrd="0" presId="urn:microsoft.com/office/officeart/2005/8/layout/cycle8"/>
    <dgm:cxn modelId="{86823706-700D-4B15-85AB-FBD6AC4E20E8}" type="presParOf" srcId="{A9E7C1BB-FF12-4D21-9C05-85EFD0DAF049}" destId="{98FEAC11-FD6E-4D29-97F3-60C7D429DD78}" srcOrd="9" destOrd="0" presId="urn:microsoft.com/office/officeart/2005/8/layout/cycle8"/>
    <dgm:cxn modelId="{C88D2EBD-11D1-469C-A8AE-67CC027390CE}" type="presParOf" srcId="{A9E7C1BB-FF12-4D21-9C05-85EFD0DAF049}" destId="{1543B8BE-B69C-43E4-B71E-7E0037DB6BB0}" srcOrd="10" destOrd="0" presId="urn:microsoft.com/office/officeart/2005/8/layout/cycle8"/>
    <dgm:cxn modelId="{377756CF-3AFB-46D2-8D84-68F2CD4EA868}" type="presParOf" srcId="{A9E7C1BB-FF12-4D21-9C05-85EFD0DAF049}" destId="{17D94AC3-FB8D-43AB-98EA-F683DEA07C7C}" srcOrd="11" destOrd="0" presId="urn:microsoft.com/office/officeart/2005/8/layout/cycle8"/>
    <dgm:cxn modelId="{7B4BC9C3-DA9D-4DF0-B107-8E9804AFE2A4}" type="presParOf" srcId="{A9E7C1BB-FF12-4D21-9C05-85EFD0DAF049}" destId="{90DDA925-0B3A-4989-9308-F8318C0A2D2D}" srcOrd="12" destOrd="0" presId="urn:microsoft.com/office/officeart/2005/8/layout/cycle8"/>
    <dgm:cxn modelId="{4409FC52-A393-4C94-AEDD-8B97F02A866E}" type="presParOf" srcId="{A9E7C1BB-FF12-4D21-9C05-85EFD0DAF049}" destId="{BD267AE6-0D2A-4CEB-805E-6B730BDB2F72}" srcOrd="13" destOrd="0" presId="urn:microsoft.com/office/officeart/2005/8/layout/cycle8"/>
    <dgm:cxn modelId="{15D7D295-6A38-4B63-9877-3059F8FCD3BD}" type="presParOf" srcId="{A9E7C1BB-FF12-4D21-9C05-85EFD0DAF049}" destId="{416D20F3-0249-4F22-B662-8D3D1A7EBB0D}"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DAAF00-5BC9-43AE-889E-33B73C139D97}" type="doc">
      <dgm:prSet loTypeId="urn:microsoft.com/office/officeart/2005/8/layout/chevron1" loCatId="process" qsTypeId="urn:microsoft.com/office/officeart/2005/8/quickstyle/simple1" qsCatId="simple" csTypeId="urn:microsoft.com/office/officeart/2005/8/colors/accent1_2" csCatId="accent1" phldr="1"/>
      <dgm:spPr/>
    </dgm:pt>
    <dgm:pt modelId="{8DC694AC-A532-434D-AB52-2E56D6176964}">
      <dgm:prSet phldrT="[Text]"/>
      <dgm:spPr>
        <a:solidFill>
          <a:schemeClr val="tx2"/>
        </a:solidFill>
      </dgm:spPr>
      <dgm:t>
        <a:bodyPr/>
        <a:lstStyle/>
        <a:p>
          <a:r>
            <a:rPr lang="en-GB"/>
            <a:t>Contract Setup</a:t>
          </a:r>
          <a:endParaRPr lang="en-AU"/>
        </a:p>
      </dgm:t>
    </dgm:pt>
    <dgm:pt modelId="{F33A31C2-2495-4C8B-8C91-DCB52E645B75}" type="parTrans" cxnId="{DD792BD4-9A90-47B3-AD23-D3B29632846C}">
      <dgm:prSet/>
      <dgm:spPr/>
      <dgm:t>
        <a:bodyPr/>
        <a:lstStyle/>
        <a:p>
          <a:endParaRPr lang="en-AU"/>
        </a:p>
      </dgm:t>
    </dgm:pt>
    <dgm:pt modelId="{60D5E7AC-5505-40DC-B1C5-26E5BA723D3B}" type="sibTrans" cxnId="{DD792BD4-9A90-47B3-AD23-D3B29632846C}">
      <dgm:prSet/>
      <dgm:spPr/>
      <dgm:t>
        <a:bodyPr/>
        <a:lstStyle/>
        <a:p>
          <a:endParaRPr lang="en-AU"/>
        </a:p>
      </dgm:t>
    </dgm:pt>
    <dgm:pt modelId="{44C298F3-84EC-4E1E-A87C-9C692D8F0654}" type="pres">
      <dgm:prSet presAssocID="{CADAAF00-5BC9-43AE-889E-33B73C139D97}" presName="Name0" presStyleCnt="0">
        <dgm:presLayoutVars>
          <dgm:dir/>
          <dgm:animLvl val="lvl"/>
          <dgm:resizeHandles val="exact"/>
        </dgm:presLayoutVars>
      </dgm:prSet>
      <dgm:spPr/>
    </dgm:pt>
    <dgm:pt modelId="{D25E915C-D1CA-4EC5-B7EA-08E3D1199627}" type="pres">
      <dgm:prSet presAssocID="{8DC694AC-A532-434D-AB52-2E56D6176964}" presName="parTxOnly" presStyleLbl="node1" presStyleIdx="0" presStyleCnt="1">
        <dgm:presLayoutVars>
          <dgm:chMax val="0"/>
          <dgm:chPref val="0"/>
          <dgm:bulletEnabled val="1"/>
        </dgm:presLayoutVars>
      </dgm:prSet>
      <dgm:spPr/>
    </dgm:pt>
  </dgm:ptLst>
  <dgm:cxnLst>
    <dgm:cxn modelId="{4C933D76-A030-4708-830F-F23CE504B467}" type="presOf" srcId="{CADAAF00-5BC9-43AE-889E-33B73C139D97}" destId="{44C298F3-84EC-4E1E-A87C-9C692D8F0654}" srcOrd="0" destOrd="0" presId="urn:microsoft.com/office/officeart/2005/8/layout/chevron1"/>
    <dgm:cxn modelId="{B6F69A59-E07D-43B2-A239-6F0BEC208F98}" type="presOf" srcId="{8DC694AC-A532-434D-AB52-2E56D6176964}" destId="{D25E915C-D1CA-4EC5-B7EA-08E3D1199627}" srcOrd="0" destOrd="0" presId="urn:microsoft.com/office/officeart/2005/8/layout/chevron1"/>
    <dgm:cxn modelId="{DD792BD4-9A90-47B3-AD23-D3B29632846C}" srcId="{CADAAF00-5BC9-43AE-889E-33B73C139D97}" destId="{8DC694AC-A532-434D-AB52-2E56D6176964}" srcOrd="0" destOrd="0" parTransId="{F33A31C2-2495-4C8B-8C91-DCB52E645B75}" sibTransId="{60D5E7AC-5505-40DC-B1C5-26E5BA723D3B}"/>
    <dgm:cxn modelId="{AE4D9DD7-2689-4721-9288-DDE72C02CE3C}" type="presParOf" srcId="{44C298F3-84EC-4E1E-A87C-9C692D8F0654}" destId="{D25E915C-D1CA-4EC5-B7EA-08E3D1199627}"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31FF3-D134-42B3-95DC-151599B985AF}">
      <dsp:nvSpPr>
        <dsp:cNvPr id="0" name=""/>
        <dsp:cNvSpPr/>
      </dsp:nvSpPr>
      <dsp:spPr>
        <a:xfrm>
          <a:off x="6374" y="0"/>
          <a:ext cx="2236921" cy="813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MCEM: Listen and consult</a:t>
          </a:r>
        </a:p>
      </dsp:txBody>
      <dsp:txXfrm>
        <a:off x="6374" y="0"/>
        <a:ext cx="2236921" cy="244019"/>
      </dsp:txXfrm>
    </dsp:sp>
    <dsp:sp modelId="{31C85CD7-1EDA-4D11-AA5A-F10267A6E20C}">
      <dsp:nvSpPr>
        <dsp:cNvPr id="0" name=""/>
        <dsp:cNvSpPr/>
      </dsp:nvSpPr>
      <dsp:spPr>
        <a:xfrm>
          <a:off x="230066" y="244019"/>
          <a:ext cx="1789536" cy="528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GB" sz="1000" kern="1200"/>
            <a:t>Pre-sales engagement</a:t>
          </a:r>
        </a:p>
      </dsp:txBody>
      <dsp:txXfrm>
        <a:off x="245551" y="259504"/>
        <a:ext cx="1758566" cy="497739"/>
      </dsp:txXfrm>
    </dsp:sp>
    <dsp:sp modelId="{126ED7B7-8F26-4DD8-B700-32A467940875}">
      <dsp:nvSpPr>
        <dsp:cNvPr id="0" name=""/>
        <dsp:cNvSpPr/>
      </dsp:nvSpPr>
      <dsp:spPr>
        <a:xfrm>
          <a:off x="2411064" y="0"/>
          <a:ext cx="2236921" cy="813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MCEM: Inspire and design</a:t>
          </a:r>
        </a:p>
      </dsp:txBody>
      <dsp:txXfrm>
        <a:off x="2411064" y="0"/>
        <a:ext cx="2236921" cy="244019"/>
      </dsp:txXfrm>
    </dsp:sp>
    <dsp:sp modelId="{9C7AB952-B338-4345-A4DC-27FD1DEF66E8}">
      <dsp:nvSpPr>
        <dsp:cNvPr id="0" name=""/>
        <dsp:cNvSpPr/>
      </dsp:nvSpPr>
      <dsp:spPr>
        <a:xfrm>
          <a:off x="2634756" y="244019"/>
          <a:ext cx="1789536" cy="528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GB" sz="1000" kern="1200"/>
            <a:t>Pre-sales engagement</a:t>
          </a:r>
        </a:p>
      </dsp:txBody>
      <dsp:txXfrm>
        <a:off x="2650241" y="259504"/>
        <a:ext cx="1758566" cy="497739"/>
      </dsp:txXfrm>
    </dsp:sp>
    <dsp:sp modelId="{53306B92-11B6-41A7-8628-96428761E093}">
      <dsp:nvSpPr>
        <dsp:cNvPr id="0" name=""/>
        <dsp:cNvSpPr/>
      </dsp:nvSpPr>
      <dsp:spPr>
        <a:xfrm>
          <a:off x="4815754" y="0"/>
          <a:ext cx="2236921" cy="813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MCEM: Empower and achieve</a:t>
          </a:r>
        </a:p>
      </dsp:txBody>
      <dsp:txXfrm>
        <a:off x="4815754" y="0"/>
        <a:ext cx="2236921" cy="244019"/>
      </dsp:txXfrm>
    </dsp:sp>
    <dsp:sp modelId="{7D38FB50-33A4-4493-8FB7-4DF5E3769DF0}">
      <dsp:nvSpPr>
        <dsp:cNvPr id="0" name=""/>
        <dsp:cNvSpPr/>
      </dsp:nvSpPr>
      <dsp:spPr>
        <a:xfrm>
          <a:off x="5039447" y="244258"/>
          <a:ext cx="1789536" cy="24525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GB" sz="1000" kern="1200"/>
            <a:t>Contract setup and guidance</a:t>
          </a:r>
        </a:p>
      </dsp:txBody>
      <dsp:txXfrm>
        <a:off x="5046630" y="251441"/>
        <a:ext cx="1775170" cy="230884"/>
      </dsp:txXfrm>
    </dsp:sp>
    <dsp:sp modelId="{487A2F99-C94C-4CDC-B1CF-F0C733909186}">
      <dsp:nvSpPr>
        <dsp:cNvPr id="0" name=""/>
        <dsp:cNvSpPr/>
      </dsp:nvSpPr>
      <dsp:spPr>
        <a:xfrm>
          <a:off x="5039447" y="527239"/>
          <a:ext cx="1789536" cy="24525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GB" sz="1000" kern="1200"/>
            <a:t>Assess and plan</a:t>
          </a:r>
        </a:p>
      </dsp:txBody>
      <dsp:txXfrm>
        <a:off x="5046630" y="534422"/>
        <a:ext cx="1775170" cy="230884"/>
      </dsp:txXfrm>
    </dsp:sp>
    <dsp:sp modelId="{5E0E866B-219D-4A22-8C78-7F040B553F77}">
      <dsp:nvSpPr>
        <dsp:cNvPr id="0" name=""/>
        <dsp:cNvSpPr/>
      </dsp:nvSpPr>
      <dsp:spPr>
        <a:xfrm>
          <a:off x="7220445" y="0"/>
          <a:ext cx="2236921" cy="813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MCEM: Realize value</a:t>
          </a:r>
        </a:p>
      </dsp:txBody>
      <dsp:txXfrm>
        <a:off x="7220445" y="0"/>
        <a:ext cx="2236921" cy="244019"/>
      </dsp:txXfrm>
    </dsp:sp>
    <dsp:sp modelId="{7D5D576C-635D-432F-A0A6-5B85A127D671}">
      <dsp:nvSpPr>
        <dsp:cNvPr id="0" name=""/>
        <dsp:cNvSpPr/>
      </dsp:nvSpPr>
      <dsp:spPr>
        <a:xfrm>
          <a:off x="9625135" y="0"/>
          <a:ext cx="2236921" cy="813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MCEM: Manage and optimize</a:t>
          </a:r>
        </a:p>
      </dsp:txBody>
      <dsp:txXfrm>
        <a:off x="9625135" y="0"/>
        <a:ext cx="2236921" cy="244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A3B66-9406-41EC-AEB3-C385A53F6F73}">
      <dsp:nvSpPr>
        <dsp:cNvPr id="0" name=""/>
        <dsp:cNvSpPr/>
      </dsp:nvSpPr>
      <dsp:spPr>
        <a:xfrm>
          <a:off x="1666187" y="310633"/>
          <a:ext cx="4014346" cy="4014346"/>
        </a:xfrm>
        <a:prstGeom prst="pie">
          <a:avLst>
            <a:gd name="adj1" fmla="val 16200000"/>
            <a:gd name="adj2" fmla="val 180000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Assess and Plan</a:t>
          </a:r>
          <a:endParaRPr lang="en-AU" sz="2400" kern="1200"/>
        </a:p>
      </dsp:txBody>
      <dsp:txXfrm>
        <a:off x="3781843" y="1161293"/>
        <a:ext cx="1433695" cy="1194746"/>
      </dsp:txXfrm>
    </dsp:sp>
    <dsp:sp modelId="{26EC3883-561D-4131-8511-32E9395B1C7F}">
      <dsp:nvSpPr>
        <dsp:cNvPr id="0" name=""/>
        <dsp:cNvSpPr/>
      </dsp:nvSpPr>
      <dsp:spPr>
        <a:xfrm>
          <a:off x="1583511" y="454003"/>
          <a:ext cx="4014346" cy="4014346"/>
        </a:xfrm>
        <a:prstGeom prst="pie">
          <a:avLst>
            <a:gd name="adj1" fmla="val 1800000"/>
            <a:gd name="adj2" fmla="val 900000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Optimize and Remediate</a:t>
          </a:r>
          <a:endParaRPr lang="en-AU" sz="2400" kern="1200"/>
        </a:p>
      </dsp:txBody>
      <dsp:txXfrm>
        <a:off x="2539308" y="3058549"/>
        <a:ext cx="2150542" cy="1051376"/>
      </dsp:txXfrm>
    </dsp:sp>
    <dsp:sp modelId="{882418F7-4699-4EC4-B3A6-029517F27406}">
      <dsp:nvSpPr>
        <dsp:cNvPr id="0" name=""/>
        <dsp:cNvSpPr/>
      </dsp:nvSpPr>
      <dsp:spPr>
        <a:xfrm>
          <a:off x="1500834" y="310633"/>
          <a:ext cx="4014346" cy="4014346"/>
        </a:xfrm>
        <a:prstGeom prst="pie">
          <a:avLst>
            <a:gd name="adj1" fmla="val 9000000"/>
            <a:gd name="adj2" fmla="val 1620000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t>Restore and Protect</a:t>
          </a:r>
          <a:endParaRPr lang="en-AU" sz="2400" kern="1200"/>
        </a:p>
      </dsp:txBody>
      <dsp:txXfrm>
        <a:off x="1965829" y="1161293"/>
        <a:ext cx="1433695" cy="1194746"/>
      </dsp:txXfrm>
    </dsp:sp>
    <dsp:sp modelId="{90DDA925-0B3A-4989-9308-F8318C0A2D2D}">
      <dsp:nvSpPr>
        <dsp:cNvPr id="0" name=""/>
        <dsp:cNvSpPr/>
      </dsp:nvSpPr>
      <dsp:spPr>
        <a:xfrm>
          <a:off x="1418011" y="62126"/>
          <a:ext cx="4511360" cy="451136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267AE6-0D2A-4CEB-805E-6B730BDB2F72}">
      <dsp:nvSpPr>
        <dsp:cNvPr id="0" name=""/>
        <dsp:cNvSpPr/>
      </dsp:nvSpPr>
      <dsp:spPr>
        <a:xfrm>
          <a:off x="1335004" y="205242"/>
          <a:ext cx="4511360" cy="451136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6D20F3-0249-4F22-B662-8D3D1A7EBB0D}">
      <dsp:nvSpPr>
        <dsp:cNvPr id="0" name=""/>
        <dsp:cNvSpPr/>
      </dsp:nvSpPr>
      <dsp:spPr>
        <a:xfrm>
          <a:off x="1251996" y="62126"/>
          <a:ext cx="4511360" cy="451136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E915C-D1CA-4EC5-B7EA-08E3D1199627}">
      <dsp:nvSpPr>
        <dsp:cNvPr id="0" name=""/>
        <dsp:cNvSpPr/>
      </dsp:nvSpPr>
      <dsp:spPr>
        <a:xfrm>
          <a:off x="0" y="133907"/>
          <a:ext cx="3845385" cy="1538154"/>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lang="en-GB" sz="4300" kern="1200"/>
            <a:t>Contract Setup</a:t>
          </a:r>
          <a:endParaRPr lang="en-AU" sz="4300" kern="1200"/>
        </a:p>
      </dsp:txBody>
      <dsp:txXfrm>
        <a:off x="769077" y="133907"/>
        <a:ext cx="2307231" cy="15381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791D0-A0F2-1EE0-B9C5-FABDAB3650AD}"/>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2575C48-38A8-5D2D-9557-4ECEB8EAE240}"/>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8893643-646B-4A82-9888-4B78FDFF2C74}" type="datetimeFigureOut">
              <a:rPr lang="en-GB" smtClean="0"/>
              <a:t>19/09/2025</a:t>
            </a:fld>
            <a:endParaRPr lang="en-GB"/>
          </a:p>
        </p:txBody>
      </p:sp>
      <p:sp>
        <p:nvSpPr>
          <p:cNvPr id="4" name="Footer Placeholder 3">
            <a:extLst>
              <a:ext uri="{FF2B5EF4-FFF2-40B4-BE49-F238E27FC236}">
                <a16:creationId xmlns:a16="http://schemas.microsoft.com/office/drawing/2014/main" id="{ABEC720F-1A34-2FA7-9E1D-49866158D445}"/>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462972F-762B-EB4A-38EB-38BE1322CF20}"/>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22A9C1BA-FA7A-449F-8223-B768CF7EC727}" type="slidenum">
              <a:rPr lang="en-GB" smtClean="0"/>
              <a:t>‹#›</a:t>
            </a:fld>
            <a:endParaRPr lang="en-GB"/>
          </a:p>
        </p:txBody>
      </p:sp>
    </p:spTree>
    <p:extLst>
      <p:ext uri="{BB962C8B-B14F-4D97-AF65-F5344CB8AC3E}">
        <p14:creationId xmlns:p14="http://schemas.microsoft.com/office/powerpoint/2010/main" val="1039952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507389"/>
          </a:xfrm>
          <a:prstGeom prst="rect">
            <a:avLst/>
          </a:prstGeom>
        </p:spPr>
        <p:txBody>
          <a:bodyPr vert="horz" lIns="92404" tIns="46202" rIns="92404" bIns="46202" rtlCol="0"/>
          <a:lstStyle>
            <a:lvl1pPr algn="l">
              <a:defRPr sz="1200"/>
            </a:lvl1pPr>
          </a:lstStyle>
          <a:p>
            <a:endParaRPr lang="en-US"/>
          </a:p>
        </p:txBody>
      </p:sp>
      <p:sp>
        <p:nvSpPr>
          <p:cNvPr id="3" name="Date Placeholder 2"/>
          <p:cNvSpPr>
            <a:spLocks noGrp="1"/>
          </p:cNvSpPr>
          <p:nvPr>
            <p:ph type="dt" idx="1"/>
          </p:nvPr>
        </p:nvSpPr>
        <p:spPr>
          <a:xfrm>
            <a:off x="3850443" y="1"/>
            <a:ext cx="2945659" cy="507389"/>
          </a:xfrm>
          <a:prstGeom prst="rect">
            <a:avLst/>
          </a:prstGeom>
        </p:spPr>
        <p:txBody>
          <a:bodyPr vert="horz" lIns="92404" tIns="46202" rIns="92404" bIns="46202" rtlCol="0"/>
          <a:lstStyle>
            <a:lvl1pPr algn="r">
              <a:defRPr sz="1200"/>
            </a:lvl1pPr>
          </a:lstStyle>
          <a:p>
            <a:fld id="{4F81E7B5-E76B-444F-B1C8-CFA97ED7D411}" type="datetimeFigureOut">
              <a:rPr lang="en-US" smtClean="0"/>
              <a:t>9/19/2025</a:t>
            </a:fld>
            <a:endParaRPr lang="en-US"/>
          </a:p>
        </p:txBody>
      </p:sp>
      <p:sp>
        <p:nvSpPr>
          <p:cNvPr id="4" name="Slide Image Placeholder 3"/>
          <p:cNvSpPr>
            <a:spLocks noGrp="1" noRot="1" noChangeAspect="1"/>
          </p:cNvSpPr>
          <p:nvPr>
            <p:ph type="sldImg" idx="2"/>
          </p:nvPr>
        </p:nvSpPr>
        <p:spPr>
          <a:xfrm>
            <a:off x="363538" y="1263650"/>
            <a:ext cx="6070600" cy="3414713"/>
          </a:xfrm>
          <a:prstGeom prst="rect">
            <a:avLst/>
          </a:prstGeom>
          <a:noFill/>
          <a:ln w="12700">
            <a:solidFill>
              <a:prstClr val="black"/>
            </a:solidFill>
          </a:ln>
        </p:spPr>
        <p:txBody>
          <a:bodyPr vert="horz" lIns="92404" tIns="46202" rIns="92404" bIns="46202" rtlCol="0" anchor="ctr"/>
          <a:lstStyle/>
          <a:p>
            <a:endParaRPr lang="en-US"/>
          </a:p>
        </p:txBody>
      </p:sp>
      <p:sp>
        <p:nvSpPr>
          <p:cNvPr id="5" name="Notes Placeholder 4"/>
          <p:cNvSpPr>
            <a:spLocks noGrp="1"/>
          </p:cNvSpPr>
          <p:nvPr>
            <p:ph type="body" sz="quarter" idx="3"/>
          </p:nvPr>
        </p:nvSpPr>
        <p:spPr>
          <a:xfrm>
            <a:off x="679768" y="4866717"/>
            <a:ext cx="5438140" cy="3981858"/>
          </a:xfrm>
          <a:prstGeom prst="rect">
            <a:avLst/>
          </a:prstGeom>
        </p:spPr>
        <p:txBody>
          <a:bodyPr vert="horz" lIns="92404" tIns="46202" rIns="92404" bIns="462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605270"/>
            <a:ext cx="2945659" cy="507387"/>
          </a:xfrm>
          <a:prstGeom prst="rect">
            <a:avLst/>
          </a:prstGeom>
        </p:spPr>
        <p:txBody>
          <a:bodyPr vert="horz" lIns="92404" tIns="46202" rIns="92404" bIns="46202"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605270"/>
            <a:ext cx="2945659" cy="507387"/>
          </a:xfrm>
          <a:prstGeom prst="rect">
            <a:avLst/>
          </a:prstGeom>
        </p:spPr>
        <p:txBody>
          <a:bodyPr vert="horz" lIns="92404" tIns="46202" rIns="92404" bIns="46202" rtlCol="0" anchor="b"/>
          <a:lstStyle>
            <a:lvl1pPr algn="r">
              <a:defRPr sz="1200"/>
            </a:lvl1pPr>
          </a:lstStyle>
          <a:p>
            <a:fld id="{BAFBAD1B-3DD6-4B8B-8478-E2B4B7F0C887}" type="slidenum">
              <a:rPr lang="en-US" smtClean="0"/>
              <a:t>‹#›</a:t>
            </a:fld>
            <a:endParaRPr lang="en-US"/>
          </a:p>
        </p:txBody>
      </p:sp>
    </p:spTree>
    <p:extLst>
      <p:ext uri="{BB962C8B-B14F-4D97-AF65-F5344CB8AC3E}">
        <p14:creationId xmlns:p14="http://schemas.microsoft.com/office/powerpoint/2010/main" val="1022598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V1.2 RELEASED with Comments removed</a:t>
            </a:r>
          </a:p>
          <a:p>
            <a:endParaRPr lang="en-US"/>
          </a:p>
        </p:txBody>
      </p:sp>
      <p:sp>
        <p:nvSpPr>
          <p:cNvPr id="4" name="Slide Number Placeholder 3"/>
          <p:cNvSpPr>
            <a:spLocks noGrp="1"/>
          </p:cNvSpPr>
          <p:nvPr>
            <p:ph type="sldNum" sz="quarter" idx="5"/>
          </p:nvPr>
        </p:nvSpPr>
        <p:spPr/>
        <p:txBody>
          <a:bodyPr/>
          <a:lstStyle/>
          <a:p>
            <a:fld id="{BAFBAD1B-3DD6-4B8B-8478-E2B4B7F0C887}" type="slidenum">
              <a:rPr lang="en-US" smtClean="0"/>
              <a:t>1</a:t>
            </a:fld>
            <a:endParaRPr lang="en-US"/>
          </a:p>
        </p:txBody>
      </p:sp>
    </p:spTree>
    <p:extLst>
      <p:ext uri="{BB962C8B-B14F-4D97-AF65-F5344CB8AC3E}">
        <p14:creationId xmlns:p14="http://schemas.microsoft.com/office/powerpoint/2010/main" val="227064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1A224-8014-43E3-8EC8-05D1FCF07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72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FBD345-FFF0-4F99-B183-28DA77842C95}"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4162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AFBAD1B-3DD6-4B8B-8478-E2B4B7F0C887}" type="slidenum">
              <a:rPr lang="en-US" smtClean="0"/>
              <a:t>4</a:t>
            </a:fld>
            <a:endParaRPr lang="en-US"/>
          </a:p>
        </p:txBody>
      </p:sp>
    </p:spTree>
    <p:extLst>
      <p:ext uri="{BB962C8B-B14F-4D97-AF65-F5344CB8AC3E}">
        <p14:creationId xmlns:p14="http://schemas.microsoft.com/office/powerpoint/2010/main" val="261297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98E2B-3C0F-4F86-B789-8C4275354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858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98E2B-3C0F-4F86-B789-8C4275354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88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BE516-6860-4CD4-BE4C-3E2B5A06194A}"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97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98E2B-3C0F-4F86-B789-8C4275354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43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BE516-6860-4CD4-BE4C-3E2B5A06194A}"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394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1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1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2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2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2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2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2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27.xml"/><Relationship Id="rId5" Type="http://schemas.openxmlformats.org/officeDocument/2006/relationships/image" Target="../media/image26.jpe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28.xml"/><Relationship Id="rId5" Type="http://schemas.openxmlformats.org/officeDocument/2006/relationships/image" Target="../media/image31.jpeg"/><Relationship Id="rId4" Type="http://schemas.openxmlformats.org/officeDocument/2006/relationships/image" Target="../media/image4.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29.xml"/><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4.xml"/><Relationship Id="rId1" Type="http://schemas.openxmlformats.org/officeDocument/2006/relationships/tags" Target="../tags/tag30.xml"/><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4.xml"/><Relationship Id="rId1" Type="http://schemas.openxmlformats.org/officeDocument/2006/relationships/tags" Target="../tags/tag31.xml"/><Relationship Id="rId4" Type="http://schemas.openxmlformats.org/officeDocument/2006/relationships/image" Target="../media/image1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4.xml"/><Relationship Id="rId1" Type="http://schemas.openxmlformats.org/officeDocument/2006/relationships/tags" Target="../tags/tag32.xml"/><Relationship Id="rId4" Type="http://schemas.openxmlformats.org/officeDocument/2006/relationships/image" Target="../media/image4.e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4.xml"/><Relationship Id="rId1" Type="http://schemas.openxmlformats.org/officeDocument/2006/relationships/tags" Target="../tags/tag3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4.xml"/><Relationship Id="rId1" Type="http://schemas.openxmlformats.org/officeDocument/2006/relationships/tags" Target="../tags/tag34.xml"/><Relationship Id="rId4" Type="http://schemas.openxmlformats.org/officeDocument/2006/relationships/image" Target="../media/image4.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4.xml"/><Relationship Id="rId1" Type="http://schemas.openxmlformats.org/officeDocument/2006/relationships/tags" Target="../tags/tag35.xml"/><Relationship Id="rId4" Type="http://schemas.openxmlformats.org/officeDocument/2006/relationships/image" Target="../media/image1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1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7.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4.xml"/><Relationship Id="rId1" Type="http://schemas.openxmlformats.org/officeDocument/2006/relationships/tags" Target="../tags/tag39.xml"/><Relationship Id="rId4"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4.emf"/></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4.xml"/><Relationship Id="rId1" Type="http://schemas.openxmlformats.org/officeDocument/2006/relationships/tags" Target="../tags/tag42.xml"/><Relationship Id="rId4" Type="http://schemas.openxmlformats.org/officeDocument/2006/relationships/image" Target="../media/image4.emf"/></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3.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4.xml"/><Relationship Id="rId1" Type="http://schemas.openxmlformats.org/officeDocument/2006/relationships/tags" Target="../tags/tag5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Master" Target="../slideMasters/slideMaster4.xml"/><Relationship Id="rId1" Type="http://schemas.openxmlformats.org/officeDocument/2006/relationships/tags" Target="../tags/tag7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Master" Target="../slideMasters/slideMaster4.xml"/><Relationship Id="rId1" Type="http://schemas.openxmlformats.org/officeDocument/2006/relationships/tags" Target="../tags/tag8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Master" Target="../slideMasters/slideMaster4.xml"/><Relationship Id="rId1" Type="http://schemas.openxmlformats.org/officeDocument/2006/relationships/tags" Target="../tags/tag8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Master" Target="../slideMasters/slideMaster4.xml"/><Relationship Id="rId1" Type="http://schemas.openxmlformats.org/officeDocument/2006/relationships/tags" Target="../tags/tag8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Master" Target="../slideMasters/slideMaster4.xml"/><Relationship Id="rId1" Type="http://schemas.openxmlformats.org/officeDocument/2006/relationships/tags" Target="../tags/tag8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Master" Target="../slideMasters/slideMaster4.xml"/><Relationship Id="rId1" Type="http://schemas.openxmlformats.org/officeDocument/2006/relationships/tags" Target="../tags/tag8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Master" Target="../slideMasters/slideMaster4.xml"/><Relationship Id="rId1" Type="http://schemas.openxmlformats.org/officeDocument/2006/relationships/tags" Target="../tags/tag8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Master" Target="../slideMasters/slideMaster4.xml"/><Relationship Id="rId1" Type="http://schemas.openxmlformats.org/officeDocument/2006/relationships/tags" Target="../tags/tag8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Master" Target="../slideMasters/slideMaster4.xml"/><Relationship Id="rId1" Type="http://schemas.openxmlformats.org/officeDocument/2006/relationships/tags" Target="../tags/tag8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Master" Target="../slideMasters/slideMaster4.xml"/><Relationship Id="rId1" Type="http://schemas.openxmlformats.org/officeDocument/2006/relationships/tags" Target="../tags/tag88.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9.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Master" Target="../slideMasters/slideMaster4.xml"/><Relationship Id="rId1" Type="http://schemas.openxmlformats.org/officeDocument/2006/relationships/tags" Target="../tags/tag91.xml"/><Relationship Id="rId4" Type="http://schemas.openxmlformats.org/officeDocument/2006/relationships/image" Target="../media/image4.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Master" Target="../slideMasters/slideMaster4.xml"/><Relationship Id="rId1" Type="http://schemas.openxmlformats.org/officeDocument/2006/relationships/tags" Target="../tags/tag9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Master" Target="../slideMasters/slideMaster4.xml"/><Relationship Id="rId1" Type="http://schemas.openxmlformats.org/officeDocument/2006/relationships/tags" Target="../tags/tag93.xml"/><Relationship Id="rId4" Type="http://schemas.openxmlformats.org/officeDocument/2006/relationships/image" Target="../media/image4.e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Master" Target="../slideMasters/slideMaster4.xml"/><Relationship Id="rId1" Type="http://schemas.openxmlformats.org/officeDocument/2006/relationships/tags" Target="../tags/tag9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4.xml"/><Relationship Id="rId1" Type="http://schemas.openxmlformats.org/officeDocument/2006/relationships/tags" Target="../tags/tag9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9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9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9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9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100.xml"/></Relationships>
</file>

<file path=ppt/slideLayouts/_rels/slideLayout18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01.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02.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0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Master" Target="../slideMasters/slideMaster4.xml"/><Relationship Id="rId1" Type="http://schemas.openxmlformats.org/officeDocument/2006/relationships/tags" Target="../tags/tag10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Master" Target="../slideMasters/slideMaster4.xml"/><Relationship Id="rId1" Type="http://schemas.openxmlformats.org/officeDocument/2006/relationships/tags" Target="../tags/tag10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Master" Target="../slideMasters/slideMaster4.xml"/><Relationship Id="rId1" Type="http://schemas.openxmlformats.org/officeDocument/2006/relationships/tags" Target="../tags/tag106.xml"/><Relationship Id="rId5" Type="http://schemas.openxmlformats.org/officeDocument/2006/relationships/image" Target="../media/image4.emf"/><Relationship Id="rId4" Type="http://schemas.openxmlformats.org/officeDocument/2006/relationships/image" Target="../media/image65.jpe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71.emf"/><Relationship Id="rId4" Type="http://schemas.openxmlformats.org/officeDocument/2006/relationships/oleObject" Target="../embeddings/oleObject2.bin"/></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8.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Master" Target="../slideMasters/slideMaster7.xml"/><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Master" Target="../slideMasters/slideMaster7.xml"/><Relationship Id="rId4" Type="http://schemas.openxmlformats.org/officeDocument/2006/relationships/image" Target="../media/image84.jpe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7.xml"/><Relationship Id="rId5" Type="http://schemas.openxmlformats.org/officeDocument/2006/relationships/image" Target="../media/image88.jpeg"/><Relationship Id="rId4" Type="http://schemas.openxmlformats.org/officeDocument/2006/relationships/image" Target="../media/image87.jpe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Master" Target="../slideMasters/slideMaster7.xml"/><Relationship Id="rId6" Type="http://schemas.openxmlformats.org/officeDocument/2006/relationships/image" Target="../media/image89.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8.jpe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Master" Target="../slideMasters/slideMaster7.xml"/><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Master" Target="../slideMasters/slideMaster7.xml"/><Relationship Id="rId6" Type="http://schemas.openxmlformats.org/officeDocument/2006/relationships/image" Target="../media/image89.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4.xml"/><Relationship Id="rId1" Type="http://schemas.openxmlformats.org/officeDocument/2006/relationships/tags" Target="../tags/tag4.xml"/><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4.xml"/><Relationship Id="rId1" Type="http://schemas.openxmlformats.org/officeDocument/2006/relationships/tags" Target="../tags/tag7.xml"/><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4.xml"/><Relationship Id="rId1" Type="http://schemas.openxmlformats.org/officeDocument/2006/relationships/tags" Target="../tags/tag8.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Master" Target="../slideMasters/slideMaster4.xml"/><Relationship Id="rId1" Type="http://schemas.openxmlformats.org/officeDocument/2006/relationships/tags" Target="../tags/tag10.xml"/><Relationship Id="rId4" Type="http://schemas.openxmlformats.org/officeDocument/2006/relationships/image" Target="../media/image4.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4.xml"/><Relationship Id="rId1" Type="http://schemas.openxmlformats.org/officeDocument/2006/relationships/tags" Target="../tags/tag11.xml"/><Relationship Id="rId4" Type="http://schemas.openxmlformats.org/officeDocument/2006/relationships/image" Target="../media/image4.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12.xml"/><Relationship Id="rId4" Type="http://schemas.openxmlformats.org/officeDocument/2006/relationships/image" Target="../media/image4.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13.xml"/><Relationship Id="rId5" Type="http://schemas.openxmlformats.org/officeDocument/2006/relationships/image" Target="../media/image26.jpeg"/><Relationship Id="rId4" Type="http://schemas.openxmlformats.org/officeDocument/2006/relationships/image" Target="../media/image4.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14.xml"/><Relationship Id="rId4" Type="http://schemas.openxmlformats.org/officeDocument/2006/relationships/image" Target="../media/image27.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4.xml"/><Relationship Id="rId1" Type="http://schemas.openxmlformats.org/officeDocument/2006/relationships/tags" Target="../tags/tag15.xml"/><Relationship Id="rId4" Type="http://schemas.openxmlformats.org/officeDocument/2006/relationships/image" Target="../media/image4.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4.xml"/><Relationship Id="rId1" Type="http://schemas.openxmlformats.org/officeDocument/2006/relationships/tags" Target="../tags/tag16.xml"/><Relationship Id="rId4"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4" name="Picture 3" descr="A group of people in a room&#10;&#10;Description automatically generated">
            <a:extLst>
              <a:ext uri="{FF2B5EF4-FFF2-40B4-BE49-F238E27FC236}">
                <a16:creationId xmlns:a16="http://schemas.microsoft.com/office/drawing/2014/main" id="{617ACC2E-A9B6-49D0-916B-C8EB188CEB8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52131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Subtitle 2">
            <a:extLst>
              <a:ext uri="{FF2B5EF4-FFF2-40B4-BE49-F238E27FC236}">
                <a16:creationId xmlns:a16="http://schemas.microsoft.com/office/drawing/2014/main" id="{1B1DC66B-6E3A-4932-8E05-084D0FFA6DBF}"/>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7750582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
        <p:nvSpPr>
          <p:cNvPr id="7" name="TextBox 6">
            <a:extLst>
              <a:ext uri="{FF2B5EF4-FFF2-40B4-BE49-F238E27FC236}">
                <a16:creationId xmlns:a16="http://schemas.microsoft.com/office/drawing/2014/main" id="{8D1101C4-E4D0-4F37-8041-D9E6ACF8C69A}"/>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chemeClr val="bg1"/>
                </a:solidFill>
                <a:latin typeface="+mj-lt"/>
              </a:rPr>
              <a:t>Customer Success</a:t>
            </a:r>
          </a:p>
        </p:txBody>
      </p:sp>
    </p:spTree>
    <p:custDataLst>
      <p:tags r:id="rId1"/>
    </p:custDataLst>
    <p:extLst>
      <p:ext uri="{BB962C8B-B14F-4D97-AF65-F5344CB8AC3E}">
        <p14:creationId xmlns:p14="http://schemas.microsoft.com/office/powerpoint/2010/main" val="1177159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
        <p:nvSpPr>
          <p:cNvPr id="7" name="TextBox 6">
            <a:extLst>
              <a:ext uri="{FF2B5EF4-FFF2-40B4-BE49-F238E27FC236}">
                <a16:creationId xmlns:a16="http://schemas.microsoft.com/office/drawing/2014/main" id="{61A482EC-259A-4CFC-B654-966A1967EAD8}"/>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chemeClr val="bg1"/>
                </a:solidFill>
                <a:latin typeface="+mj-lt"/>
              </a:rPr>
              <a:t>Customer Success</a:t>
            </a:r>
          </a:p>
        </p:txBody>
      </p:sp>
    </p:spTree>
    <p:custDataLst>
      <p:tags r:id="rId1"/>
    </p:custDataLst>
    <p:extLst>
      <p:ext uri="{BB962C8B-B14F-4D97-AF65-F5344CB8AC3E}">
        <p14:creationId xmlns:p14="http://schemas.microsoft.com/office/powerpoint/2010/main" val="2458927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Light Gray">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7" name="TextBox 6">
            <a:extLst>
              <a:ext uri="{FF2B5EF4-FFF2-40B4-BE49-F238E27FC236}">
                <a16:creationId xmlns:a16="http://schemas.microsoft.com/office/drawing/2014/main" id="{6CF6205F-68A5-4DAD-9199-537CC5C6FE18}"/>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4081502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7" name="TextBox 6">
            <a:extLst>
              <a:ext uri="{FF2B5EF4-FFF2-40B4-BE49-F238E27FC236}">
                <a16:creationId xmlns:a16="http://schemas.microsoft.com/office/drawing/2014/main" id="{9305FE0F-2ED3-4A13-A6B3-6BF8CFDA1984}"/>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135326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 Teal">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13" name="Group 12">
            <a:extLst>
              <a:ext uri="{FF2B5EF4-FFF2-40B4-BE49-F238E27FC236}">
                <a16:creationId xmlns:a16="http://schemas.microsoft.com/office/drawing/2014/main" id="{4A713304-FE05-4F9F-BA15-F7778232419E}"/>
              </a:ext>
            </a:extLst>
          </p:cNvPr>
          <p:cNvGrpSpPr/>
          <p:nvPr userDrawn="1"/>
        </p:nvGrpSpPr>
        <p:grpSpPr>
          <a:xfrm>
            <a:off x="572717" y="1116372"/>
            <a:ext cx="3058115" cy="618379"/>
            <a:chOff x="584200" y="1138596"/>
            <a:chExt cx="3119437" cy="630690"/>
          </a:xfrm>
        </p:grpSpPr>
        <p:sp>
          <p:nvSpPr>
            <p:cNvPr id="2" name="TextBox 1">
              <a:extLst>
                <a:ext uri="{FF2B5EF4-FFF2-40B4-BE49-F238E27FC236}">
                  <a16:creationId xmlns:a16="http://schemas.microsoft.com/office/drawing/2014/main" id="{80C8BA84-8585-45D8-9470-5C67B93AAB12}"/>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bg1"/>
                  </a:solidFill>
                  <a:latin typeface="+mj-lt"/>
                </a:rPr>
                <a:t>CE (Support) &amp; S    Customer Success</a:t>
              </a:r>
            </a:p>
          </p:txBody>
        </p:sp>
        <p:sp>
          <p:nvSpPr>
            <p:cNvPr id="10" name="TextBox 9">
              <a:extLst>
                <a:ext uri="{FF2B5EF4-FFF2-40B4-BE49-F238E27FC236}">
                  <a16:creationId xmlns:a16="http://schemas.microsoft.com/office/drawing/2014/main" id="{6242A87D-6AFC-4BC4-9882-5348F0D21E38}"/>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bg2"/>
                  </a:solidFill>
                  <a:latin typeface="+mj-lt"/>
                </a:rPr>
                <a:t>|</a:t>
              </a:r>
              <a:endParaRPr lang="en-US" sz="1765"/>
            </a:p>
          </p:txBody>
        </p:sp>
      </p:grpSp>
    </p:spTree>
    <p:custDataLst>
      <p:tags r:id="rId1"/>
    </p:custDataLst>
    <p:extLst>
      <p:ext uri="{BB962C8B-B14F-4D97-AF65-F5344CB8AC3E}">
        <p14:creationId xmlns:p14="http://schemas.microsoft.com/office/powerpoint/2010/main" val="2682655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 Dark Purpl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6" name="Group 5">
            <a:extLst>
              <a:ext uri="{FF2B5EF4-FFF2-40B4-BE49-F238E27FC236}">
                <a16:creationId xmlns:a16="http://schemas.microsoft.com/office/drawing/2014/main" id="{BC9A5CF7-6175-457F-AD78-041C4EF60A2C}"/>
              </a:ext>
            </a:extLst>
          </p:cNvPr>
          <p:cNvGrpSpPr/>
          <p:nvPr userDrawn="1"/>
        </p:nvGrpSpPr>
        <p:grpSpPr>
          <a:xfrm>
            <a:off x="572717" y="1116372"/>
            <a:ext cx="3058115" cy="618379"/>
            <a:chOff x="584200" y="1138596"/>
            <a:chExt cx="3119437" cy="630690"/>
          </a:xfrm>
        </p:grpSpPr>
        <p:sp>
          <p:nvSpPr>
            <p:cNvPr id="7" name="TextBox 6">
              <a:extLst>
                <a:ext uri="{FF2B5EF4-FFF2-40B4-BE49-F238E27FC236}">
                  <a16:creationId xmlns:a16="http://schemas.microsoft.com/office/drawing/2014/main" id="{8D1101C4-E4D0-4F37-8041-D9E6ACF8C69A}"/>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bg1"/>
                  </a:solidFill>
                  <a:latin typeface="+mj-lt"/>
                </a:rPr>
                <a:t>CE (Support) &amp; S    Customer Success</a:t>
              </a:r>
            </a:p>
          </p:txBody>
        </p:sp>
        <p:sp>
          <p:nvSpPr>
            <p:cNvPr id="8" name="TextBox 7">
              <a:extLst>
                <a:ext uri="{FF2B5EF4-FFF2-40B4-BE49-F238E27FC236}">
                  <a16:creationId xmlns:a16="http://schemas.microsoft.com/office/drawing/2014/main" id="{D89F256D-8B53-44DB-8D01-FA13E1BB801E}"/>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accent3"/>
                  </a:solidFill>
                  <a:latin typeface="+mj-lt"/>
                </a:rPr>
                <a:t>|</a:t>
              </a:r>
              <a:endParaRPr lang="en-US" sz="1765">
                <a:solidFill>
                  <a:schemeClr val="accent3"/>
                </a:solidFill>
              </a:endParaRPr>
            </a:p>
          </p:txBody>
        </p:sp>
      </p:grpSp>
    </p:spTree>
    <p:custDataLst>
      <p:tags r:id="rId1"/>
    </p:custDataLst>
    <p:extLst>
      <p:ext uri="{BB962C8B-B14F-4D97-AF65-F5344CB8AC3E}">
        <p14:creationId xmlns:p14="http://schemas.microsoft.com/office/powerpoint/2010/main" val="224046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 Dark Blue">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6" name="Group 5">
            <a:extLst>
              <a:ext uri="{FF2B5EF4-FFF2-40B4-BE49-F238E27FC236}">
                <a16:creationId xmlns:a16="http://schemas.microsoft.com/office/drawing/2014/main" id="{17675B47-86E2-4F4D-BEC3-F988A4D08643}"/>
              </a:ext>
            </a:extLst>
          </p:cNvPr>
          <p:cNvGrpSpPr/>
          <p:nvPr userDrawn="1"/>
        </p:nvGrpSpPr>
        <p:grpSpPr>
          <a:xfrm>
            <a:off x="572717" y="1116372"/>
            <a:ext cx="3058115" cy="618379"/>
            <a:chOff x="584200" y="1138596"/>
            <a:chExt cx="3119437" cy="630690"/>
          </a:xfrm>
        </p:grpSpPr>
        <p:sp>
          <p:nvSpPr>
            <p:cNvPr id="7" name="TextBox 6">
              <a:extLst>
                <a:ext uri="{FF2B5EF4-FFF2-40B4-BE49-F238E27FC236}">
                  <a16:creationId xmlns:a16="http://schemas.microsoft.com/office/drawing/2014/main" id="{61A482EC-259A-4CFC-B654-966A1967EAD8}"/>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bg1"/>
                  </a:solidFill>
                  <a:latin typeface="+mj-lt"/>
                </a:rPr>
                <a:t>CE (Support) &amp; S    Customer Success</a:t>
              </a:r>
            </a:p>
          </p:txBody>
        </p:sp>
        <p:sp>
          <p:nvSpPr>
            <p:cNvPr id="8" name="TextBox 7">
              <a:extLst>
                <a:ext uri="{FF2B5EF4-FFF2-40B4-BE49-F238E27FC236}">
                  <a16:creationId xmlns:a16="http://schemas.microsoft.com/office/drawing/2014/main" id="{F765BCBC-E0B3-48C2-8578-AA2603BE0447}"/>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rgbClr val="50E6FF"/>
                  </a:solidFill>
                  <a:latin typeface="+mj-lt"/>
                </a:rPr>
                <a:t>|</a:t>
              </a:r>
              <a:endParaRPr lang="en-US" sz="1765">
                <a:solidFill>
                  <a:srgbClr val="50E6FF"/>
                </a:solidFill>
              </a:endParaRPr>
            </a:p>
          </p:txBody>
        </p:sp>
      </p:grpSp>
    </p:spTree>
    <p:custDataLst>
      <p:tags r:id="rId1"/>
    </p:custDataLst>
    <p:extLst>
      <p:ext uri="{BB962C8B-B14F-4D97-AF65-F5344CB8AC3E}">
        <p14:creationId xmlns:p14="http://schemas.microsoft.com/office/powerpoint/2010/main" val="26185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 Light Gray">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grpSp>
        <p:nvGrpSpPr>
          <p:cNvPr id="6" name="Group 5">
            <a:extLst>
              <a:ext uri="{FF2B5EF4-FFF2-40B4-BE49-F238E27FC236}">
                <a16:creationId xmlns:a16="http://schemas.microsoft.com/office/drawing/2014/main" id="{BF0B3020-D960-4727-8E65-295436873ACD}"/>
              </a:ext>
            </a:extLst>
          </p:cNvPr>
          <p:cNvGrpSpPr/>
          <p:nvPr userDrawn="1"/>
        </p:nvGrpSpPr>
        <p:grpSpPr>
          <a:xfrm>
            <a:off x="572717" y="1116372"/>
            <a:ext cx="3058115" cy="618379"/>
            <a:chOff x="584200" y="1138596"/>
            <a:chExt cx="3119437" cy="630690"/>
          </a:xfrm>
        </p:grpSpPr>
        <p:sp>
          <p:nvSpPr>
            <p:cNvPr id="7" name="TextBox 6">
              <a:extLst>
                <a:ext uri="{FF2B5EF4-FFF2-40B4-BE49-F238E27FC236}">
                  <a16:creationId xmlns:a16="http://schemas.microsoft.com/office/drawing/2014/main" id="{6CF6205F-68A5-4DAD-9199-537CC5C6FE18}"/>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0" name="TextBox 9">
              <a:extLst>
                <a:ext uri="{FF2B5EF4-FFF2-40B4-BE49-F238E27FC236}">
                  <a16:creationId xmlns:a16="http://schemas.microsoft.com/office/drawing/2014/main" id="{54031EC7-2E45-4E49-8E69-0DF50306E2B5}"/>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164459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grpSp>
        <p:nvGrpSpPr>
          <p:cNvPr id="6" name="Group 5">
            <a:extLst>
              <a:ext uri="{FF2B5EF4-FFF2-40B4-BE49-F238E27FC236}">
                <a16:creationId xmlns:a16="http://schemas.microsoft.com/office/drawing/2014/main" id="{513B2C1C-8F45-4185-8F7F-242EF9C5E1C3}"/>
              </a:ext>
            </a:extLst>
          </p:cNvPr>
          <p:cNvGrpSpPr/>
          <p:nvPr userDrawn="1"/>
        </p:nvGrpSpPr>
        <p:grpSpPr>
          <a:xfrm>
            <a:off x="572717" y="1116372"/>
            <a:ext cx="3058115" cy="618379"/>
            <a:chOff x="584200" y="1138596"/>
            <a:chExt cx="3119437" cy="630690"/>
          </a:xfrm>
        </p:grpSpPr>
        <p:sp>
          <p:nvSpPr>
            <p:cNvPr id="7" name="TextBox 6">
              <a:extLst>
                <a:ext uri="{FF2B5EF4-FFF2-40B4-BE49-F238E27FC236}">
                  <a16:creationId xmlns:a16="http://schemas.microsoft.com/office/drawing/2014/main" id="{9305FE0F-2ED3-4A13-A6B3-6BF8CFDA1984}"/>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0" name="TextBox 9">
              <a:extLst>
                <a:ext uri="{FF2B5EF4-FFF2-40B4-BE49-F238E27FC236}">
                  <a16:creationId xmlns:a16="http://schemas.microsoft.com/office/drawing/2014/main" id="{08B0DBDD-2959-43D6-A6DF-34E986A1C669}"/>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208923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 Square Photo 1">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4" name="Picture 3" descr="A screen shot of a person on a video conference call">
            <a:extLst>
              <a:ext uri="{FF2B5EF4-FFF2-40B4-BE49-F238E27FC236}">
                <a16:creationId xmlns:a16="http://schemas.microsoft.com/office/drawing/2014/main" id="{B8FAEF98-4B3C-4CBC-867B-6B6121D859D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115048" y="0"/>
            <a:ext cx="6076951" cy="6858000"/>
          </a:xfrm>
          <a:prstGeom prst="rect">
            <a:avLst/>
          </a:prstGeom>
        </p:spPr>
      </p:pic>
      <p:grpSp>
        <p:nvGrpSpPr>
          <p:cNvPr id="8" name="Group 7">
            <a:extLst>
              <a:ext uri="{FF2B5EF4-FFF2-40B4-BE49-F238E27FC236}">
                <a16:creationId xmlns:a16="http://schemas.microsoft.com/office/drawing/2014/main" id="{00D35ADD-171B-4118-9B90-A641D3B7F0A1}"/>
              </a:ext>
            </a:extLst>
          </p:cNvPr>
          <p:cNvGrpSpPr/>
          <p:nvPr userDrawn="1"/>
        </p:nvGrpSpPr>
        <p:grpSpPr>
          <a:xfrm>
            <a:off x="572717" y="1116372"/>
            <a:ext cx="3058115" cy="618379"/>
            <a:chOff x="584200" y="1138596"/>
            <a:chExt cx="3119437" cy="630690"/>
          </a:xfrm>
        </p:grpSpPr>
        <p:sp>
          <p:nvSpPr>
            <p:cNvPr id="10" name="TextBox 9">
              <a:extLst>
                <a:ext uri="{FF2B5EF4-FFF2-40B4-BE49-F238E27FC236}">
                  <a16:creationId xmlns:a16="http://schemas.microsoft.com/office/drawing/2014/main" id="{C4678D1C-900D-482A-BE46-627350605890}"/>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1" name="TextBox 10">
              <a:extLst>
                <a:ext uri="{FF2B5EF4-FFF2-40B4-BE49-F238E27FC236}">
                  <a16:creationId xmlns:a16="http://schemas.microsoft.com/office/drawing/2014/main" id="{119E0B03-A7C0-494E-A722-C2AE31236A12}"/>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3519035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4" name="Subtitle 2">
            <a:extLst>
              <a:ext uri="{FF2B5EF4-FFF2-40B4-BE49-F238E27FC236}">
                <a16:creationId xmlns:a16="http://schemas.microsoft.com/office/drawing/2014/main" id="{B8E617B8-A148-4EEF-A1D7-21475573043B}"/>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tx1"/>
                    </a:gs>
                    <a:gs pos="100000">
                      <a:schemeClr val="tx1"/>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419531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 Square Photo 1">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4" name="Picture 3" descr="A screen shot of a person on a video conference call">
            <a:extLst>
              <a:ext uri="{FF2B5EF4-FFF2-40B4-BE49-F238E27FC236}">
                <a16:creationId xmlns:a16="http://schemas.microsoft.com/office/drawing/2014/main" id="{B8FAEF98-4B3C-4CBC-867B-6B6121D859D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115048" y="0"/>
            <a:ext cx="6076951" cy="6858000"/>
          </a:xfrm>
          <a:prstGeom prst="rect">
            <a:avLst/>
          </a:prstGeom>
        </p:spPr>
      </p:pic>
      <p:grpSp>
        <p:nvGrpSpPr>
          <p:cNvPr id="8" name="Group 7">
            <a:extLst>
              <a:ext uri="{FF2B5EF4-FFF2-40B4-BE49-F238E27FC236}">
                <a16:creationId xmlns:a16="http://schemas.microsoft.com/office/drawing/2014/main" id="{00D35ADD-171B-4118-9B90-A641D3B7F0A1}"/>
              </a:ext>
            </a:extLst>
          </p:cNvPr>
          <p:cNvGrpSpPr/>
          <p:nvPr userDrawn="1"/>
        </p:nvGrpSpPr>
        <p:grpSpPr>
          <a:xfrm>
            <a:off x="572717" y="1116372"/>
            <a:ext cx="3058115" cy="618379"/>
            <a:chOff x="584200" y="1138596"/>
            <a:chExt cx="3119437" cy="630690"/>
          </a:xfrm>
        </p:grpSpPr>
        <p:sp>
          <p:nvSpPr>
            <p:cNvPr id="10" name="TextBox 9">
              <a:extLst>
                <a:ext uri="{FF2B5EF4-FFF2-40B4-BE49-F238E27FC236}">
                  <a16:creationId xmlns:a16="http://schemas.microsoft.com/office/drawing/2014/main" id="{C4678D1C-900D-482A-BE46-627350605890}"/>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1" name="TextBox 10">
              <a:extLst>
                <a:ext uri="{FF2B5EF4-FFF2-40B4-BE49-F238E27FC236}">
                  <a16:creationId xmlns:a16="http://schemas.microsoft.com/office/drawing/2014/main" id="{119E0B03-A7C0-494E-A722-C2AE31236A12}"/>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818170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woman sitting on a sofa with her phone&#10;&#10;">
            <a:extLst>
              <a:ext uri="{FF2B5EF4-FFF2-40B4-BE49-F238E27FC236}">
                <a16:creationId xmlns:a16="http://schemas.microsoft.com/office/drawing/2014/main" id="{C027C1BB-0623-4DC8-838A-A764F0497C4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05525" y="0"/>
            <a:ext cx="6086475" cy="6858000"/>
          </a:xfrm>
          <a:prstGeom prst="rect">
            <a:avLst/>
          </a:prstGeom>
        </p:spPr>
      </p:pic>
      <p:grpSp>
        <p:nvGrpSpPr>
          <p:cNvPr id="8" name="Group 7">
            <a:extLst>
              <a:ext uri="{FF2B5EF4-FFF2-40B4-BE49-F238E27FC236}">
                <a16:creationId xmlns:a16="http://schemas.microsoft.com/office/drawing/2014/main" id="{1AE227A1-C8CB-4CF8-862C-3CE59A3C0D6A}"/>
              </a:ext>
            </a:extLst>
          </p:cNvPr>
          <p:cNvGrpSpPr/>
          <p:nvPr userDrawn="1"/>
        </p:nvGrpSpPr>
        <p:grpSpPr>
          <a:xfrm>
            <a:off x="572717" y="1116372"/>
            <a:ext cx="3058115" cy="618379"/>
            <a:chOff x="584200" y="1138596"/>
            <a:chExt cx="3119437" cy="630690"/>
          </a:xfrm>
        </p:grpSpPr>
        <p:sp>
          <p:nvSpPr>
            <p:cNvPr id="9" name="TextBox 8">
              <a:extLst>
                <a:ext uri="{FF2B5EF4-FFF2-40B4-BE49-F238E27FC236}">
                  <a16:creationId xmlns:a16="http://schemas.microsoft.com/office/drawing/2014/main" id="{6671B98B-BF39-414B-8541-F72ABF38B5ED}"/>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0" name="TextBox 9">
              <a:extLst>
                <a:ext uri="{FF2B5EF4-FFF2-40B4-BE49-F238E27FC236}">
                  <a16:creationId xmlns:a16="http://schemas.microsoft.com/office/drawing/2014/main" id="{08FD71EB-3FB3-48B2-806D-F64B30B4B88F}"/>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406761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 Square Photo 3">
    <p:bg>
      <p:bgRef idx="1001">
        <a:schemeClr val="bg1"/>
      </p:bgRef>
    </p:bg>
    <p:spTree>
      <p:nvGrpSpPr>
        <p:cNvPr id="1" name=""/>
        <p:cNvGrpSpPr/>
        <p:nvPr/>
      </p:nvGrpSpPr>
      <p:grpSpPr>
        <a:xfrm>
          <a:off x="0" y="0"/>
          <a:ext cx="0" cy="0"/>
          <a:chOff x="0" y="0"/>
          <a:chExt cx="0" cy="0"/>
        </a:xfrm>
      </p:grpSpPr>
      <p:pic>
        <p:nvPicPr>
          <p:cNvPr id="8" name="Picture 7" descr="A person sitting at a table with their surface in front of a window&#10;&#10;">
            <a:extLst>
              <a:ext uri="{FF2B5EF4-FFF2-40B4-BE49-F238E27FC236}">
                <a16:creationId xmlns:a16="http://schemas.microsoft.com/office/drawing/2014/main" id="{658F1344-DE58-425C-93FC-0BB2A747D0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89B4C4B2-1416-4F0B-9A24-6FCA059FB866}"/>
              </a:ext>
            </a:extLst>
          </p:cNvPr>
          <p:cNvGrpSpPr/>
          <p:nvPr userDrawn="1"/>
        </p:nvGrpSpPr>
        <p:grpSpPr>
          <a:xfrm>
            <a:off x="572717" y="1116372"/>
            <a:ext cx="3058115" cy="618379"/>
            <a:chOff x="584200" y="1138596"/>
            <a:chExt cx="3119437" cy="630690"/>
          </a:xfrm>
        </p:grpSpPr>
        <p:sp>
          <p:nvSpPr>
            <p:cNvPr id="10" name="TextBox 9">
              <a:extLst>
                <a:ext uri="{FF2B5EF4-FFF2-40B4-BE49-F238E27FC236}">
                  <a16:creationId xmlns:a16="http://schemas.microsoft.com/office/drawing/2014/main" id="{8BB41CF4-D32D-4473-8C65-650AC677C13B}"/>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1" name="TextBox 10">
              <a:extLst>
                <a:ext uri="{FF2B5EF4-FFF2-40B4-BE49-F238E27FC236}">
                  <a16:creationId xmlns:a16="http://schemas.microsoft.com/office/drawing/2014/main" id="{EF12BCBB-14C5-42DF-A3BC-BC2BF9631491}"/>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244793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 Full Bleed 1a">
    <p:bg>
      <p:bgPr>
        <a:solidFill>
          <a:schemeClr val="accent1"/>
        </a:solidFill>
        <a:effectLst/>
      </p:bgPr>
    </p:bg>
    <p:spTree>
      <p:nvGrpSpPr>
        <p:cNvPr id="1" name=""/>
        <p:cNvGrpSpPr/>
        <p:nvPr/>
      </p:nvGrpSpPr>
      <p:grpSpPr>
        <a:xfrm>
          <a:off x="0" y="0"/>
          <a:ext cx="0" cy="0"/>
          <a:chOff x="0" y="0"/>
          <a:chExt cx="0" cy="0"/>
        </a:xfrm>
      </p:grpSpPr>
      <p:pic>
        <p:nvPicPr>
          <p:cNvPr id="2" name="Picture 1" descr="A group of people sitting at a table&#10;&#10;Description automatically generated">
            <a:extLst>
              <a:ext uri="{FF2B5EF4-FFF2-40B4-BE49-F238E27FC236}">
                <a16:creationId xmlns:a16="http://schemas.microsoft.com/office/drawing/2014/main" id="{09D4F774-0384-40B7-9193-59B85261C0E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12" name="Rectangle 11">
            <a:extLst>
              <a:ext uri="{FF2B5EF4-FFF2-40B4-BE49-F238E27FC236}">
                <a16:creationId xmlns:a16="http://schemas.microsoft.com/office/drawing/2014/main" id="{F69746C8-FDF2-4931-96BE-8C13EF67EDD0}"/>
              </a:ext>
            </a:extLst>
          </p:cNvPr>
          <p:cNvSpPr/>
          <p:nvPr userDrawn="1"/>
        </p:nvSpPr>
        <p:spPr bwMode="auto">
          <a:xfrm>
            <a:off x="0" y="0"/>
            <a:ext cx="9543189" cy="6857999"/>
          </a:xfrm>
          <a:prstGeom prst="rect">
            <a:avLst/>
          </a:prstGeom>
          <a:gradFill>
            <a:gsLst>
              <a:gs pos="0">
                <a:srgbClr val="000000"/>
              </a:gs>
              <a:gs pos="56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13" name="Group 12">
            <a:extLst>
              <a:ext uri="{FF2B5EF4-FFF2-40B4-BE49-F238E27FC236}">
                <a16:creationId xmlns:a16="http://schemas.microsoft.com/office/drawing/2014/main" id="{C881040B-D8DA-446F-B4FF-12DCD7329FB1}"/>
              </a:ext>
            </a:extLst>
          </p:cNvPr>
          <p:cNvGrpSpPr/>
          <p:nvPr userDrawn="1"/>
        </p:nvGrpSpPr>
        <p:grpSpPr>
          <a:xfrm>
            <a:off x="572717" y="1116372"/>
            <a:ext cx="3058115" cy="618379"/>
            <a:chOff x="584200" y="1138596"/>
            <a:chExt cx="3119437" cy="630690"/>
          </a:xfrm>
        </p:grpSpPr>
        <p:sp>
          <p:nvSpPr>
            <p:cNvPr id="14" name="TextBox 13">
              <a:extLst>
                <a:ext uri="{FF2B5EF4-FFF2-40B4-BE49-F238E27FC236}">
                  <a16:creationId xmlns:a16="http://schemas.microsoft.com/office/drawing/2014/main" id="{8D4E6607-7DFA-49DF-B503-E79DAE1A7F64}"/>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bg1"/>
                  </a:solidFill>
                  <a:latin typeface="+mj-lt"/>
                </a:rPr>
                <a:t>CE (Support) &amp; S    Customer Success</a:t>
              </a:r>
            </a:p>
          </p:txBody>
        </p:sp>
        <p:sp>
          <p:nvSpPr>
            <p:cNvPr id="15" name="TextBox 14">
              <a:extLst>
                <a:ext uri="{FF2B5EF4-FFF2-40B4-BE49-F238E27FC236}">
                  <a16:creationId xmlns:a16="http://schemas.microsoft.com/office/drawing/2014/main" id="{70207E44-B66E-4D37-9779-DC3665D52CE4}"/>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bg2"/>
                  </a:solidFill>
                  <a:latin typeface="+mj-lt"/>
                </a:rPr>
                <a:t>|</a:t>
              </a:r>
              <a:endParaRPr lang="en-US" sz="1765">
                <a:solidFill>
                  <a:schemeClr val="bg2"/>
                </a:solidFill>
              </a:endParaRPr>
            </a:p>
          </p:txBody>
        </p:sp>
      </p:grpSp>
    </p:spTree>
    <p:custDataLst>
      <p:tags r:id="rId1"/>
    </p:custDataLst>
    <p:extLst>
      <p:ext uri="{BB962C8B-B14F-4D97-AF65-F5344CB8AC3E}">
        <p14:creationId xmlns:p14="http://schemas.microsoft.com/office/powerpoint/2010/main" val="1034808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 Square Photo 4">
    <p:bg>
      <p:bgRef idx="1001">
        <a:schemeClr val="bg1"/>
      </p:bgRef>
    </p:bg>
    <p:spTree>
      <p:nvGrpSpPr>
        <p:cNvPr id="1" name=""/>
        <p:cNvGrpSpPr/>
        <p:nvPr/>
      </p:nvGrpSpPr>
      <p:grpSpPr>
        <a:xfrm>
          <a:off x="0" y="0"/>
          <a:ext cx="0" cy="0"/>
          <a:chOff x="0" y="0"/>
          <a:chExt cx="0" cy="0"/>
        </a:xfrm>
      </p:grpSpPr>
      <p:pic>
        <p:nvPicPr>
          <p:cNvPr id="4" name="Picture 3" descr="A living room filled with furniture and a window&#10;&#10;">
            <a:extLst>
              <a:ext uri="{FF2B5EF4-FFF2-40B4-BE49-F238E27FC236}">
                <a16:creationId xmlns:a16="http://schemas.microsoft.com/office/drawing/2014/main" id="{2E87F182-ECB7-4270-814B-17A1C703C3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5" y="0"/>
            <a:ext cx="6076564"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7BACE825-76B3-4367-BBE4-28A2B0C5F03D}"/>
              </a:ext>
            </a:extLst>
          </p:cNvPr>
          <p:cNvGrpSpPr/>
          <p:nvPr userDrawn="1"/>
        </p:nvGrpSpPr>
        <p:grpSpPr>
          <a:xfrm>
            <a:off x="572717" y="1116372"/>
            <a:ext cx="3058115" cy="618379"/>
            <a:chOff x="584200" y="1138596"/>
            <a:chExt cx="3119437" cy="630690"/>
          </a:xfrm>
        </p:grpSpPr>
        <p:sp>
          <p:nvSpPr>
            <p:cNvPr id="9" name="TextBox 8">
              <a:extLst>
                <a:ext uri="{FF2B5EF4-FFF2-40B4-BE49-F238E27FC236}">
                  <a16:creationId xmlns:a16="http://schemas.microsoft.com/office/drawing/2014/main" id="{ED659831-48B7-4518-B80C-6CFA935EC08D}"/>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0" name="TextBox 9">
              <a:extLst>
                <a:ext uri="{FF2B5EF4-FFF2-40B4-BE49-F238E27FC236}">
                  <a16:creationId xmlns:a16="http://schemas.microsoft.com/office/drawing/2014/main" id="{1A86DEB7-B879-48E6-B19A-196736765659}"/>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2728504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 Square Photo 4">
    <p:bg>
      <p:bgRef idx="1001">
        <a:schemeClr val="bg1"/>
      </p:bgRef>
    </p:bg>
    <p:spTree>
      <p:nvGrpSpPr>
        <p:cNvPr id="1" name=""/>
        <p:cNvGrpSpPr/>
        <p:nvPr/>
      </p:nvGrpSpPr>
      <p:grpSpPr>
        <a:xfrm>
          <a:off x="0" y="0"/>
          <a:ext cx="0" cy="0"/>
          <a:chOff x="0" y="0"/>
          <a:chExt cx="0" cy="0"/>
        </a:xfrm>
      </p:grpSpPr>
      <p:pic>
        <p:nvPicPr>
          <p:cNvPr id="4" name="Picture 3" descr="A living room filled with furniture and a window&#10;&#10;">
            <a:extLst>
              <a:ext uri="{FF2B5EF4-FFF2-40B4-BE49-F238E27FC236}">
                <a16:creationId xmlns:a16="http://schemas.microsoft.com/office/drawing/2014/main" id="{2E87F182-ECB7-4270-814B-17A1C703C3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5" y="0"/>
            <a:ext cx="6076564" cy="6858000"/>
          </a:xfrm>
          <a:prstGeom prst="rect">
            <a:avLst/>
          </a:prstGeom>
        </p:spPr>
      </p:pic>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custDataLst>
      <p:tags r:id="rId1"/>
    </p:custDataLst>
    <p:extLst>
      <p:ext uri="{BB962C8B-B14F-4D97-AF65-F5344CB8AC3E}">
        <p14:creationId xmlns:p14="http://schemas.microsoft.com/office/powerpoint/2010/main" val="384624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Slide - Square Photo 4">
    <p:bg>
      <p:bgRef idx="1001">
        <a:schemeClr val="bg1"/>
      </p:bgRef>
    </p:bg>
    <p:spTree>
      <p:nvGrpSpPr>
        <p:cNvPr id="1" name=""/>
        <p:cNvGrpSpPr/>
        <p:nvPr/>
      </p:nvGrpSpPr>
      <p:grpSpPr>
        <a:xfrm>
          <a:off x="0" y="0"/>
          <a:ext cx="0" cy="0"/>
          <a:chOff x="0" y="0"/>
          <a:chExt cx="0" cy="0"/>
        </a:xfrm>
      </p:grpSpPr>
      <p:pic>
        <p:nvPicPr>
          <p:cNvPr id="4" name="Picture 3" descr="A living room filled with furniture and a window&#10;&#10;">
            <a:extLst>
              <a:ext uri="{FF2B5EF4-FFF2-40B4-BE49-F238E27FC236}">
                <a16:creationId xmlns:a16="http://schemas.microsoft.com/office/drawing/2014/main" id="{2E87F182-ECB7-4270-814B-17A1C703C3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5" y="0"/>
            <a:ext cx="6076564"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7BACE825-76B3-4367-BBE4-28A2B0C5F03D}"/>
              </a:ext>
            </a:extLst>
          </p:cNvPr>
          <p:cNvGrpSpPr/>
          <p:nvPr userDrawn="1"/>
        </p:nvGrpSpPr>
        <p:grpSpPr>
          <a:xfrm>
            <a:off x="572717" y="1116372"/>
            <a:ext cx="3058115" cy="618379"/>
            <a:chOff x="584200" y="1138596"/>
            <a:chExt cx="3119437" cy="630690"/>
          </a:xfrm>
        </p:grpSpPr>
        <p:sp>
          <p:nvSpPr>
            <p:cNvPr id="9" name="TextBox 8">
              <a:extLst>
                <a:ext uri="{FF2B5EF4-FFF2-40B4-BE49-F238E27FC236}">
                  <a16:creationId xmlns:a16="http://schemas.microsoft.com/office/drawing/2014/main" id="{ED659831-48B7-4518-B80C-6CFA935EC08D}"/>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0" name="TextBox 9">
              <a:extLst>
                <a:ext uri="{FF2B5EF4-FFF2-40B4-BE49-F238E27FC236}">
                  <a16:creationId xmlns:a16="http://schemas.microsoft.com/office/drawing/2014/main" id="{1A86DEB7-B879-48E6-B19A-196736765659}"/>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320286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 Full Bleed 2">
    <p:bg>
      <p:bgPr>
        <a:solidFill>
          <a:schemeClr val="tx1"/>
        </a:solidFill>
        <a:effectLst/>
      </p:bgPr>
    </p:bg>
    <p:spTree>
      <p:nvGrpSpPr>
        <p:cNvPr id="1" name=""/>
        <p:cNvGrpSpPr/>
        <p:nvPr/>
      </p:nvGrpSpPr>
      <p:grpSpPr>
        <a:xfrm>
          <a:off x="0" y="0"/>
          <a:ext cx="0" cy="0"/>
          <a:chOff x="0" y="0"/>
          <a:chExt cx="0" cy="0"/>
        </a:xfrm>
      </p:grpSpPr>
      <p:pic>
        <p:nvPicPr>
          <p:cNvPr id="15" name="Picture 14" descr="A person sitting at a table thinking">
            <a:extLst>
              <a:ext uri="{FF2B5EF4-FFF2-40B4-BE49-F238E27FC236}">
                <a16:creationId xmlns:a16="http://schemas.microsoft.com/office/drawing/2014/main" id="{B263F992-B8D6-4791-B819-09B7D2DA9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86020" cy="6858000"/>
          </a:xfrm>
          <a:prstGeom prst="rect">
            <a:avLst/>
          </a:prstGeom>
        </p:spPr>
      </p:pic>
      <p:sp>
        <p:nvSpPr>
          <p:cNvPr id="16" name="Rectangle 15">
            <a:extLst>
              <a:ext uri="{FF2B5EF4-FFF2-40B4-BE49-F238E27FC236}">
                <a16:creationId xmlns:a16="http://schemas.microsoft.com/office/drawing/2014/main" id="{BFB079F1-3DC7-431B-B8BD-A61084BF5C73}"/>
              </a:ext>
            </a:extLst>
          </p:cNvPr>
          <p:cNvSpPr/>
          <p:nvPr userDrawn="1"/>
        </p:nvSpPr>
        <p:spPr bwMode="auto">
          <a:xfrm>
            <a:off x="0" y="0"/>
            <a:ext cx="8561168" cy="6857999"/>
          </a:xfrm>
          <a:prstGeom prst="rect">
            <a:avLst/>
          </a:prstGeom>
          <a:gradFill>
            <a:gsLst>
              <a:gs pos="0">
                <a:srgbClr val="000000">
                  <a:alpha val="95000"/>
                </a:srgbClr>
              </a:gs>
              <a:gs pos="100000">
                <a:srgbClr val="181715">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5145F6D7-C696-4111-9D16-CE1611B93EFC}"/>
              </a:ext>
            </a:extLst>
          </p:cNvPr>
          <p:cNvSpPr>
            <a:spLocks noGrp="1"/>
          </p:cNvSpPr>
          <p:nvPr userDrawn="1">
            <p:ph type="title" hasCustomPrompt="1"/>
          </p:nvPr>
        </p:nvSpPr>
        <p:spPr>
          <a:xfrm>
            <a:off x="553290" y="2425780"/>
            <a:ext cx="5169199" cy="1107996"/>
          </a:xfrm>
          <a:noFill/>
        </p:spPr>
        <p:txBody>
          <a:bodyPr wrap="square"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userDrawn="1">
            <p:ph type="body" sz="quarter" idx="12" hasCustomPrompt="1"/>
          </p:nvPr>
        </p:nvSpPr>
        <p:spPr>
          <a:xfrm>
            <a:off x="553289" y="3962401"/>
            <a:ext cx="5169199"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7" name="Picture 16">
            <a:extLst>
              <a:ext uri="{FF2B5EF4-FFF2-40B4-BE49-F238E27FC236}">
                <a16:creationId xmlns:a16="http://schemas.microsoft.com/office/drawing/2014/main" id="{840B8924-29D3-480B-9E37-3A8F3F8E4A0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grpSp>
        <p:nvGrpSpPr>
          <p:cNvPr id="8" name="Group 7">
            <a:extLst>
              <a:ext uri="{FF2B5EF4-FFF2-40B4-BE49-F238E27FC236}">
                <a16:creationId xmlns:a16="http://schemas.microsoft.com/office/drawing/2014/main" id="{BF2FDF70-25DE-48D6-8D6E-CC8FCD30C28A}"/>
              </a:ext>
            </a:extLst>
          </p:cNvPr>
          <p:cNvGrpSpPr/>
          <p:nvPr userDrawn="1"/>
        </p:nvGrpSpPr>
        <p:grpSpPr>
          <a:xfrm>
            <a:off x="572717" y="1116372"/>
            <a:ext cx="3058115" cy="618379"/>
            <a:chOff x="584200" y="1138596"/>
            <a:chExt cx="3119437" cy="630690"/>
          </a:xfrm>
        </p:grpSpPr>
        <p:sp>
          <p:nvSpPr>
            <p:cNvPr id="9" name="TextBox 8">
              <a:extLst>
                <a:ext uri="{FF2B5EF4-FFF2-40B4-BE49-F238E27FC236}">
                  <a16:creationId xmlns:a16="http://schemas.microsoft.com/office/drawing/2014/main" id="{7B6E3EFF-3632-40CC-9A43-AFD6DBA74219}"/>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tx1"/>
                  </a:solidFill>
                  <a:latin typeface="+mj-lt"/>
                </a:rPr>
                <a:t>CE (Support) &amp; S    Customer Success</a:t>
              </a:r>
            </a:p>
          </p:txBody>
        </p:sp>
        <p:sp>
          <p:nvSpPr>
            <p:cNvPr id="10" name="TextBox 9">
              <a:extLst>
                <a:ext uri="{FF2B5EF4-FFF2-40B4-BE49-F238E27FC236}">
                  <a16:creationId xmlns:a16="http://schemas.microsoft.com/office/drawing/2014/main" id="{BFE6A18B-89E9-4A91-8EFF-BB42069D2849}"/>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233218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 Full Bleed 3">
    <p:bg>
      <p:bgPr>
        <a:solidFill>
          <a:schemeClr val="accent1"/>
        </a:solidFill>
        <a:effectLst/>
      </p:bgPr>
    </p:bg>
    <p:spTree>
      <p:nvGrpSpPr>
        <p:cNvPr id="1" name=""/>
        <p:cNvGrpSpPr/>
        <p:nvPr/>
      </p:nvGrpSpPr>
      <p:grpSpPr>
        <a:xfrm>
          <a:off x="0" y="0"/>
          <a:ext cx="0" cy="0"/>
          <a:chOff x="0" y="0"/>
          <a:chExt cx="0" cy="0"/>
        </a:xfrm>
      </p:grpSpPr>
      <p:grpSp>
        <p:nvGrpSpPr>
          <p:cNvPr id="10" name="Group 9" descr="Man working on a tablet in his living room.">
            <a:extLst>
              <a:ext uri="{FF2B5EF4-FFF2-40B4-BE49-F238E27FC236}">
                <a16:creationId xmlns:a16="http://schemas.microsoft.com/office/drawing/2014/main" id="{F51C724B-442A-403C-B039-4A3A3ADCD0EF}"/>
              </a:ext>
            </a:extLst>
          </p:cNvPr>
          <p:cNvGrpSpPr/>
          <p:nvPr userDrawn="1"/>
        </p:nvGrpSpPr>
        <p:grpSpPr>
          <a:xfrm>
            <a:off x="0" y="0"/>
            <a:ext cx="12192000" cy="6858000"/>
            <a:chOff x="655114" y="368449"/>
            <a:chExt cx="11781362" cy="6626076"/>
          </a:xfrm>
        </p:grpSpPr>
        <p:grpSp>
          <p:nvGrpSpPr>
            <p:cNvPr id="8" name="Group 7">
              <a:extLst>
                <a:ext uri="{FF2B5EF4-FFF2-40B4-BE49-F238E27FC236}">
                  <a16:creationId xmlns:a16="http://schemas.microsoft.com/office/drawing/2014/main" id="{52D833AC-0F8A-4674-91EC-EA3C6F38C292}"/>
                </a:ext>
              </a:extLst>
            </p:cNvPr>
            <p:cNvGrpSpPr/>
            <p:nvPr userDrawn="1"/>
          </p:nvGrpSpPr>
          <p:grpSpPr>
            <a:xfrm>
              <a:off x="655114" y="368449"/>
              <a:ext cx="11781362" cy="6626076"/>
              <a:chOff x="655114" y="368449"/>
              <a:chExt cx="11781362" cy="6626076"/>
            </a:xfrm>
          </p:grpSpPr>
          <p:sp>
            <p:nvSpPr>
              <p:cNvPr id="7" name="Rectangle 6">
                <a:extLst>
                  <a:ext uri="{FF2B5EF4-FFF2-40B4-BE49-F238E27FC236}">
                    <a16:creationId xmlns:a16="http://schemas.microsoft.com/office/drawing/2014/main" id="{AC119C0F-5969-4C79-A637-E9E966921146}"/>
                  </a:ext>
                </a:extLst>
              </p:cNvPr>
              <p:cNvSpPr/>
              <p:nvPr userDrawn="1"/>
            </p:nvSpPr>
            <p:spPr bwMode="auto">
              <a:xfrm>
                <a:off x="655114" y="368449"/>
                <a:ext cx="1487332" cy="6626076"/>
              </a:xfrm>
              <a:prstGeom prst="rect">
                <a:avLst/>
              </a:prstGeom>
              <a:solidFill>
                <a:srgbClr val="1817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erson sitting in a room&#10;&#10;Description automatically generated">
                <a:extLst>
                  <a:ext uri="{FF2B5EF4-FFF2-40B4-BE49-F238E27FC236}">
                    <a16:creationId xmlns:a16="http://schemas.microsoft.com/office/drawing/2014/main" id="{478977D9-7E04-4B5A-BF8D-D0222844E9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44690" y="368449"/>
                <a:ext cx="10491786" cy="6626074"/>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655114" y="368449"/>
              <a:ext cx="5096634" cy="6626075"/>
            </a:xfrm>
            <a:prstGeom prst="rect">
              <a:avLst/>
            </a:prstGeom>
            <a:gradFill>
              <a:gsLst>
                <a:gs pos="0">
                  <a:srgbClr val="000000"/>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11" name="Group 10">
            <a:extLst>
              <a:ext uri="{FF2B5EF4-FFF2-40B4-BE49-F238E27FC236}">
                <a16:creationId xmlns:a16="http://schemas.microsoft.com/office/drawing/2014/main" id="{26350E95-DB74-4340-92B1-70CC1E189C41}"/>
              </a:ext>
            </a:extLst>
          </p:cNvPr>
          <p:cNvGrpSpPr/>
          <p:nvPr userDrawn="1"/>
        </p:nvGrpSpPr>
        <p:grpSpPr>
          <a:xfrm>
            <a:off x="572717" y="1116372"/>
            <a:ext cx="3058115" cy="618379"/>
            <a:chOff x="584200" y="1138596"/>
            <a:chExt cx="3119437" cy="630690"/>
          </a:xfrm>
        </p:grpSpPr>
        <p:sp>
          <p:nvSpPr>
            <p:cNvPr id="13" name="TextBox 12">
              <a:extLst>
                <a:ext uri="{FF2B5EF4-FFF2-40B4-BE49-F238E27FC236}">
                  <a16:creationId xmlns:a16="http://schemas.microsoft.com/office/drawing/2014/main" id="{7D9650C1-A9A8-4F58-9EBB-70F9AFE71423}"/>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bg1"/>
                  </a:solidFill>
                  <a:latin typeface="+mj-lt"/>
                </a:rPr>
                <a:t>CE (Support) &amp; S    Customer Success</a:t>
              </a:r>
            </a:p>
          </p:txBody>
        </p:sp>
        <p:sp>
          <p:nvSpPr>
            <p:cNvPr id="14" name="TextBox 13">
              <a:extLst>
                <a:ext uri="{FF2B5EF4-FFF2-40B4-BE49-F238E27FC236}">
                  <a16:creationId xmlns:a16="http://schemas.microsoft.com/office/drawing/2014/main" id="{F85B8813-2194-4FBA-8A35-A51056A29A17}"/>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bg2"/>
                  </a:solidFill>
                  <a:latin typeface="+mj-lt"/>
                </a:rPr>
                <a:t>|</a:t>
              </a:r>
              <a:endParaRPr lang="en-US" sz="1765">
                <a:solidFill>
                  <a:schemeClr val="bg2"/>
                </a:solidFill>
              </a:endParaRPr>
            </a:p>
          </p:txBody>
        </p:sp>
      </p:grpSp>
    </p:spTree>
    <p:custDataLst>
      <p:tags r:id="rId1"/>
    </p:custDataLst>
    <p:extLst>
      <p:ext uri="{BB962C8B-B14F-4D97-AF65-F5344CB8AC3E}">
        <p14:creationId xmlns:p14="http://schemas.microsoft.com/office/powerpoint/2010/main" val="1184860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 Full Bleed 4">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97A995-D11E-4A1D-AEBB-D304E320A20C}"/>
              </a:ext>
            </a:extLst>
          </p:cNvPr>
          <p:cNvGrpSpPr/>
          <p:nvPr userDrawn="1"/>
        </p:nvGrpSpPr>
        <p:grpSpPr>
          <a:xfrm>
            <a:off x="0" y="0"/>
            <a:ext cx="12192000" cy="6858000"/>
            <a:chOff x="0" y="0"/>
            <a:chExt cx="12436475" cy="6994525"/>
          </a:xfrm>
        </p:grpSpPr>
        <p:pic>
          <p:nvPicPr>
            <p:cNvPr id="8" name="Picture 7" descr="A woman sitting at a table with her laptop in front of a window&#10;&#10;">
              <a:extLst>
                <a:ext uri="{FF2B5EF4-FFF2-40B4-BE49-F238E27FC236}">
                  <a16:creationId xmlns:a16="http://schemas.microsoft.com/office/drawing/2014/main" id="{8C284619-DB6B-4876-A254-963AEC1CE0D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3" name="Rectangle 12">
              <a:extLst>
                <a:ext uri="{FF2B5EF4-FFF2-40B4-BE49-F238E27FC236}">
                  <a16:creationId xmlns:a16="http://schemas.microsoft.com/office/drawing/2014/main" id="{E3238A3E-62CC-456C-BF31-E3E8E2F0BFB8}"/>
                </a:ext>
              </a:extLst>
            </p:cNvPr>
            <p:cNvSpPr/>
            <p:nvPr userDrawn="1"/>
          </p:nvSpPr>
          <p:spPr bwMode="auto">
            <a:xfrm>
              <a:off x="0" y="1"/>
              <a:ext cx="9647237" cy="6994524"/>
            </a:xfrm>
            <a:prstGeom prst="rect">
              <a:avLst/>
            </a:prstGeom>
            <a:gradFill flip="none" rotWithShape="1">
              <a:gsLst>
                <a:gs pos="0">
                  <a:schemeClr val="bg1">
                    <a:alpha val="0"/>
                  </a:schemeClr>
                </a:gs>
                <a:gs pos="100000">
                  <a:schemeClr val="bg1">
                    <a:alpha val="9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1"/>
              <a:ext cx="9647237" cy="6994524"/>
            </a:xfrm>
            <a:prstGeom prst="rect">
              <a:avLst/>
            </a:prstGeom>
            <a:gradFill flip="none" rotWithShape="1">
              <a:gsLst>
                <a:gs pos="0">
                  <a:schemeClr val="bg1">
                    <a:alpha val="0"/>
                  </a:schemeClr>
                </a:gs>
                <a:gs pos="100000">
                  <a:schemeClr val="bg1">
                    <a:alpha val="9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userDrawn="1">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userDrawn="1">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grpSp>
        <p:nvGrpSpPr>
          <p:cNvPr id="12" name="Group 11">
            <a:extLst>
              <a:ext uri="{FF2B5EF4-FFF2-40B4-BE49-F238E27FC236}">
                <a16:creationId xmlns:a16="http://schemas.microsoft.com/office/drawing/2014/main" id="{BEA29624-9A41-4462-8935-417020B003A2}"/>
              </a:ext>
            </a:extLst>
          </p:cNvPr>
          <p:cNvGrpSpPr/>
          <p:nvPr userDrawn="1"/>
        </p:nvGrpSpPr>
        <p:grpSpPr>
          <a:xfrm>
            <a:off x="572717" y="1116372"/>
            <a:ext cx="3058115" cy="618379"/>
            <a:chOff x="584200" y="1138596"/>
            <a:chExt cx="3119437" cy="630690"/>
          </a:xfrm>
        </p:grpSpPr>
        <p:sp>
          <p:nvSpPr>
            <p:cNvPr id="14" name="TextBox 13">
              <a:extLst>
                <a:ext uri="{FF2B5EF4-FFF2-40B4-BE49-F238E27FC236}">
                  <a16:creationId xmlns:a16="http://schemas.microsoft.com/office/drawing/2014/main" id="{A336BD93-3251-46CA-8260-1366D7C6A4E3}"/>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5" name="TextBox 14">
              <a:extLst>
                <a:ext uri="{FF2B5EF4-FFF2-40B4-BE49-F238E27FC236}">
                  <a16:creationId xmlns:a16="http://schemas.microsoft.com/office/drawing/2014/main" id="{8C81F4D9-EE4A-4F14-B3A8-CAC2FDC9F130}"/>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spTree>
    <p:custDataLst>
      <p:tags r:id="rId1"/>
    </p:custDataLst>
    <p:extLst>
      <p:ext uri="{BB962C8B-B14F-4D97-AF65-F5344CB8AC3E}">
        <p14:creationId xmlns:p14="http://schemas.microsoft.com/office/powerpoint/2010/main" val="2902095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833EC0FE-9268-4E6A-A792-152BF399AE04}"/>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1039573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 Center Overlay 1">
    <p:bg>
      <p:bgRef idx="1001">
        <a:schemeClr val="bg1"/>
      </p:bgRef>
    </p:bg>
    <p:spTree>
      <p:nvGrpSpPr>
        <p:cNvPr id="1" name=""/>
        <p:cNvGrpSpPr/>
        <p:nvPr/>
      </p:nvGrpSpPr>
      <p:grpSpPr>
        <a:xfrm>
          <a:off x="0" y="0"/>
          <a:ext cx="0" cy="0"/>
          <a:chOff x="0" y="0"/>
          <a:chExt cx="0" cy="0"/>
        </a:xfrm>
      </p:grpSpPr>
      <p:pic>
        <p:nvPicPr>
          <p:cNvPr id="8" name="Picture 7" descr="A person standing in front of a window with their laptop&#10;&#10;">
            <a:extLst>
              <a:ext uri="{FF2B5EF4-FFF2-40B4-BE49-F238E27FC236}">
                <a16:creationId xmlns:a16="http://schemas.microsoft.com/office/drawing/2014/main" id="{D39D9613-6221-4E68-AE39-CA7AA9651F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5812"/>
            <a:ext cx="12192000" cy="4462686"/>
          </a:xfrm>
          <a:prstGeom prst="rect">
            <a:avLst/>
          </a:prstGeom>
        </p:spPr>
      </p:pic>
      <p:sp>
        <p:nvSpPr>
          <p:cNvPr id="10" name="Rectangle 9">
            <a:extLst>
              <a:ext uri="{FF2B5EF4-FFF2-40B4-BE49-F238E27FC236}">
                <a16:creationId xmlns:a16="http://schemas.microsoft.com/office/drawing/2014/main" id="{30D205E2-848A-407E-A354-B0EACC988EC4}"/>
              </a:ext>
            </a:extLst>
          </p:cNvPr>
          <p:cNvSpPr/>
          <p:nvPr userDrawn="1"/>
        </p:nvSpPr>
        <p:spPr bwMode="auto">
          <a:xfrm>
            <a:off x="0" y="4478417"/>
            <a:ext cx="12192000" cy="237958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4D3CFE-99F5-4F4C-8F62-143E5A242068}"/>
              </a:ext>
            </a:extLst>
          </p:cNvPr>
          <p:cNvSpPr/>
          <p:nvPr userDrawn="1"/>
        </p:nvSpPr>
        <p:spPr bwMode="auto">
          <a:xfrm>
            <a:off x="1763280" y="3885058"/>
            <a:ext cx="8665440" cy="6981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BB769C4-3836-4A3F-BDD3-F8457B138BCB}"/>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8272FF50-B73A-4DD3-AB5D-3FA4237F861F}"/>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3" name="Group 2">
            <a:extLst>
              <a:ext uri="{FF2B5EF4-FFF2-40B4-BE49-F238E27FC236}">
                <a16:creationId xmlns:a16="http://schemas.microsoft.com/office/drawing/2014/main" id="{B7F271B3-C3B9-4E4B-9C36-59337E7232D2}"/>
              </a:ext>
            </a:extLst>
          </p:cNvPr>
          <p:cNvGrpSpPr/>
          <p:nvPr userDrawn="1"/>
        </p:nvGrpSpPr>
        <p:grpSpPr>
          <a:xfrm>
            <a:off x="4584290" y="5593856"/>
            <a:ext cx="3058115" cy="1183264"/>
            <a:chOff x="4676214" y="5705216"/>
            <a:chExt cx="3119437" cy="1206820"/>
          </a:xfrm>
        </p:grpSpPr>
        <p:pic>
          <p:nvPicPr>
            <p:cNvPr id="2" name="Picture 1">
              <a:extLst>
                <a:ext uri="{FF2B5EF4-FFF2-40B4-BE49-F238E27FC236}">
                  <a16:creationId xmlns:a16="http://schemas.microsoft.com/office/drawing/2014/main" id="{34E274B2-A2FC-41E0-BEEF-9667F868587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5331" y="5705216"/>
              <a:ext cx="1801203" cy="662561"/>
            </a:xfrm>
            <a:prstGeom prst="rect">
              <a:avLst/>
            </a:prstGeom>
          </p:spPr>
        </p:pic>
        <p:grpSp>
          <p:nvGrpSpPr>
            <p:cNvPr id="11" name="Group 10">
              <a:extLst>
                <a:ext uri="{FF2B5EF4-FFF2-40B4-BE49-F238E27FC236}">
                  <a16:creationId xmlns:a16="http://schemas.microsoft.com/office/drawing/2014/main" id="{93A1B76A-C772-41C2-B881-B33DFEA9226E}"/>
                </a:ext>
              </a:extLst>
            </p:cNvPr>
            <p:cNvGrpSpPr/>
            <p:nvPr userDrawn="1"/>
          </p:nvGrpSpPr>
          <p:grpSpPr>
            <a:xfrm>
              <a:off x="4676214" y="6281346"/>
              <a:ext cx="3119437" cy="630690"/>
              <a:chOff x="584200" y="1138596"/>
              <a:chExt cx="3119437" cy="630690"/>
            </a:xfrm>
          </p:grpSpPr>
          <p:sp>
            <p:nvSpPr>
              <p:cNvPr id="12" name="TextBox 11">
                <a:extLst>
                  <a:ext uri="{FF2B5EF4-FFF2-40B4-BE49-F238E27FC236}">
                    <a16:creationId xmlns:a16="http://schemas.microsoft.com/office/drawing/2014/main" id="{0BB7FA7D-50F5-47AE-8DF4-E9652C47481F}"/>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tx1"/>
                    </a:solidFill>
                    <a:latin typeface="+mj-lt"/>
                  </a:rPr>
                  <a:t>CE (Support) &amp; S    Customer Success</a:t>
                </a:r>
              </a:p>
            </p:txBody>
          </p:sp>
          <p:sp>
            <p:nvSpPr>
              <p:cNvPr id="16" name="TextBox 15">
                <a:extLst>
                  <a:ext uri="{FF2B5EF4-FFF2-40B4-BE49-F238E27FC236}">
                    <a16:creationId xmlns:a16="http://schemas.microsoft.com/office/drawing/2014/main" id="{A33A0FE5-9254-4197-A9ED-B67A54FCE5C0}"/>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tx2"/>
                    </a:solidFill>
                    <a:latin typeface="+mj-lt"/>
                  </a:rPr>
                  <a:t>|</a:t>
                </a:r>
                <a:endParaRPr lang="en-US" sz="1765">
                  <a:solidFill>
                    <a:schemeClr val="tx2"/>
                  </a:solidFill>
                </a:endParaRPr>
              </a:p>
            </p:txBody>
          </p:sp>
        </p:grpSp>
      </p:grpSp>
    </p:spTree>
    <p:custDataLst>
      <p:tags r:id="rId1"/>
    </p:custDataLst>
    <p:extLst>
      <p:ext uri="{BB962C8B-B14F-4D97-AF65-F5344CB8AC3E}">
        <p14:creationId xmlns:p14="http://schemas.microsoft.com/office/powerpoint/2010/main" val="1487233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lide - Center Overlay 2">
    <p:bg>
      <p:bgPr>
        <a:solidFill>
          <a:srgbClr val="FFFFFF"/>
        </a:solidFill>
        <a:effectLst/>
      </p:bgPr>
    </p:bg>
    <p:spTree>
      <p:nvGrpSpPr>
        <p:cNvPr id="1" name=""/>
        <p:cNvGrpSpPr/>
        <p:nvPr/>
      </p:nvGrpSpPr>
      <p:grpSpPr>
        <a:xfrm>
          <a:off x="0" y="0"/>
          <a:ext cx="0" cy="0"/>
          <a:chOff x="0" y="0"/>
          <a:chExt cx="0" cy="0"/>
        </a:xfrm>
      </p:grpSpPr>
      <p:pic>
        <p:nvPicPr>
          <p:cNvPr id="3" name="Picture 2" descr="Two people standing in front of a window have an Teams conference call with a group&#10;">
            <a:extLst>
              <a:ext uri="{FF2B5EF4-FFF2-40B4-BE49-F238E27FC236}">
                <a16:creationId xmlns:a16="http://schemas.microsoft.com/office/drawing/2014/main" id="{A1C8E061-DB4D-48F3-8E66-88485D124B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247" y="0"/>
            <a:ext cx="12216206" cy="4478417"/>
          </a:xfrm>
          <a:prstGeom prst="rect">
            <a:avLst/>
          </a:prstGeom>
        </p:spPr>
      </p:pic>
      <p:sp>
        <p:nvSpPr>
          <p:cNvPr id="13" name="Rectangle 12">
            <a:extLst>
              <a:ext uri="{FF2B5EF4-FFF2-40B4-BE49-F238E27FC236}">
                <a16:creationId xmlns:a16="http://schemas.microsoft.com/office/drawing/2014/main" id="{BE088056-4D38-421F-97AE-619C3906BCE4}"/>
              </a:ext>
            </a:extLst>
          </p:cNvPr>
          <p:cNvSpPr/>
          <p:nvPr userDrawn="1"/>
        </p:nvSpPr>
        <p:spPr bwMode="auto">
          <a:xfrm>
            <a:off x="0" y="4478417"/>
            <a:ext cx="12192000" cy="2379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71913D2-2901-48EF-89B9-E29292F6ECFB}"/>
              </a:ext>
            </a:extLst>
          </p:cNvPr>
          <p:cNvSpPr/>
          <p:nvPr userDrawn="1"/>
        </p:nvSpPr>
        <p:spPr bwMode="auto">
          <a:xfrm>
            <a:off x="1763280" y="3885058"/>
            <a:ext cx="8665440" cy="6981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E6D936D9-92BC-4DE0-945E-9E2FDFF01C2F}"/>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22" name="Text Placeholder 4">
            <a:extLst>
              <a:ext uri="{FF2B5EF4-FFF2-40B4-BE49-F238E27FC236}">
                <a16:creationId xmlns:a16="http://schemas.microsoft.com/office/drawing/2014/main" id="{1F4BDED6-5975-49BA-9669-65115DB0DC32}"/>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9" name="Group 8">
            <a:extLst>
              <a:ext uri="{FF2B5EF4-FFF2-40B4-BE49-F238E27FC236}">
                <a16:creationId xmlns:a16="http://schemas.microsoft.com/office/drawing/2014/main" id="{7630A12A-CEC0-464B-913C-06D571572A95}"/>
              </a:ext>
            </a:extLst>
          </p:cNvPr>
          <p:cNvGrpSpPr/>
          <p:nvPr userDrawn="1"/>
        </p:nvGrpSpPr>
        <p:grpSpPr>
          <a:xfrm>
            <a:off x="4584290" y="5593856"/>
            <a:ext cx="3058115" cy="1183264"/>
            <a:chOff x="4676214" y="5705216"/>
            <a:chExt cx="3119437" cy="1206820"/>
          </a:xfrm>
        </p:grpSpPr>
        <p:pic>
          <p:nvPicPr>
            <p:cNvPr id="10" name="Picture 9">
              <a:extLst>
                <a:ext uri="{FF2B5EF4-FFF2-40B4-BE49-F238E27FC236}">
                  <a16:creationId xmlns:a16="http://schemas.microsoft.com/office/drawing/2014/main" id="{F56D659F-7DDC-4102-98A0-B632A49241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5331" y="5705216"/>
              <a:ext cx="1801203" cy="662561"/>
            </a:xfrm>
            <a:prstGeom prst="rect">
              <a:avLst/>
            </a:prstGeom>
          </p:spPr>
        </p:pic>
        <p:grpSp>
          <p:nvGrpSpPr>
            <p:cNvPr id="11" name="Group 10">
              <a:extLst>
                <a:ext uri="{FF2B5EF4-FFF2-40B4-BE49-F238E27FC236}">
                  <a16:creationId xmlns:a16="http://schemas.microsoft.com/office/drawing/2014/main" id="{DBECB742-2863-4D6E-B069-3A6D58A5E8DA}"/>
                </a:ext>
              </a:extLst>
            </p:cNvPr>
            <p:cNvGrpSpPr/>
            <p:nvPr userDrawn="1"/>
          </p:nvGrpSpPr>
          <p:grpSpPr>
            <a:xfrm>
              <a:off x="4676214" y="6281346"/>
              <a:ext cx="3119437" cy="630690"/>
              <a:chOff x="584200" y="1138596"/>
              <a:chExt cx="3119437" cy="630690"/>
            </a:xfrm>
          </p:grpSpPr>
          <p:sp>
            <p:nvSpPr>
              <p:cNvPr id="12" name="TextBox 11">
                <a:extLst>
                  <a:ext uri="{FF2B5EF4-FFF2-40B4-BE49-F238E27FC236}">
                    <a16:creationId xmlns:a16="http://schemas.microsoft.com/office/drawing/2014/main" id="{5D5AFCC3-A84F-4A51-B635-2B7E8B01F224}"/>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tx1"/>
                    </a:solidFill>
                    <a:latin typeface="+mj-lt"/>
                  </a:rPr>
                  <a:t>CE (Support) &amp; S    Customer Success</a:t>
                </a:r>
              </a:p>
            </p:txBody>
          </p:sp>
          <p:sp>
            <p:nvSpPr>
              <p:cNvPr id="15" name="TextBox 14">
                <a:extLst>
                  <a:ext uri="{FF2B5EF4-FFF2-40B4-BE49-F238E27FC236}">
                    <a16:creationId xmlns:a16="http://schemas.microsoft.com/office/drawing/2014/main" id="{F4B19B14-EDAA-4BF1-9256-454C7871DAB9}"/>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accent3"/>
                    </a:solidFill>
                    <a:latin typeface="+mj-lt"/>
                  </a:rPr>
                  <a:t>|</a:t>
                </a:r>
                <a:endParaRPr lang="en-US" sz="1765">
                  <a:solidFill>
                    <a:schemeClr val="accent3"/>
                  </a:solidFill>
                </a:endParaRPr>
              </a:p>
            </p:txBody>
          </p:sp>
        </p:grpSp>
      </p:grpSp>
    </p:spTree>
    <p:custDataLst>
      <p:tags r:id="rId1"/>
    </p:custDataLst>
    <p:extLst>
      <p:ext uri="{BB962C8B-B14F-4D97-AF65-F5344CB8AC3E}">
        <p14:creationId xmlns:p14="http://schemas.microsoft.com/office/powerpoint/2010/main" val="375232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 Center Overlay 3">
    <p:bg>
      <p:bgPr>
        <a:solidFill>
          <a:srgbClr val="E4E8E9"/>
        </a:solidFill>
        <a:effectLst/>
      </p:bgPr>
    </p:bg>
    <p:spTree>
      <p:nvGrpSpPr>
        <p:cNvPr id="1" name=""/>
        <p:cNvGrpSpPr/>
        <p:nvPr/>
      </p:nvGrpSpPr>
      <p:grpSpPr>
        <a:xfrm>
          <a:off x="0" y="0"/>
          <a:ext cx="0" cy="0"/>
          <a:chOff x="0" y="0"/>
          <a:chExt cx="0" cy="0"/>
        </a:xfrm>
      </p:grpSpPr>
      <p:pic>
        <p:nvPicPr>
          <p:cNvPr id="3" name="Picture 2" descr="A woman sitting at a table with her mobile device">
            <a:extLst>
              <a:ext uri="{FF2B5EF4-FFF2-40B4-BE49-F238E27FC236}">
                <a16:creationId xmlns:a16="http://schemas.microsoft.com/office/drawing/2014/main" id="{E8C48F1C-6F5D-4A53-9BA1-AEAF9AE373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4478417"/>
          </a:xfrm>
          <a:prstGeom prst="rect">
            <a:avLst/>
          </a:prstGeom>
        </p:spPr>
      </p:pic>
      <p:sp>
        <p:nvSpPr>
          <p:cNvPr id="10" name="Rectangle 9">
            <a:extLst>
              <a:ext uri="{FF2B5EF4-FFF2-40B4-BE49-F238E27FC236}">
                <a16:creationId xmlns:a16="http://schemas.microsoft.com/office/drawing/2014/main" id="{0AB47DD9-4EC9-475A-BCFB-B30062F1A8C5}"/>
              </a:ext>
            </a:extLst>
          </p:cNvPr>
          <p:cNvSpPr/>
          <p:nvPr userDrawn="1"/>
        </p:nvSpPr>
        <p:spPr bwMode="auto">
          <a:xfrm>
            <a:off x="0" y="4478417"/>
            <a:ext cx="12192000" cy="23795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5D901DA-8D39-4ABB-AE0E-57037B354565}"/>
              </a:ext>
            </a:extLst>
          </p:cNvPr>
          <p:cNvSpPr/>
          <p:nvPr userDrawn="1"/>
        </p:nvSpPr>
        <p:spPr bwMode="auto">
          <a:xfrm>
            <a:off x="1763280" y="3885058"/>
            <a:ext cx="8665440" cy="6981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a:extLst>
              <a:ext uri="{FF2B5EF4-FFF2-40B4-BE49-F238E27FC236}">
                <a16:creationId xmlns:a16="http://schemas.microsoft.com/office/drawing/2014/main" id="{A1243B3D-26C7-4AF0-B9B8-DA432311F4D4}"/>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20" name="Text Placeholder 4">
            <a:extLst>
              <a:ext uri="{FF2B5EF4-FFF2-40B4-BE49-F238E27FC236}">
                <a16:creationId xmlns:a16="http://schemas.microsoft.com/office/drawing/2014/main" id="{626F603D-594D-4792-A500-6B1FFD9E0F0A}"/>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5" name="Group 14">
            <a:extLst>
              <a:ext uri="{FF2B5EF4-FFF2-40B4-BE49-F238E27FC236}">
                <a16:creationId xmlns:a16="http://schemas.microsoft.com/office/drawing/2014/main" id="{1EDADA7F-BD62-41B2-BC8C-D2C5CB970EB5}"/>
              </a:ext>
            </a:extLst>
          </p:cNvPr>
          <p:cNvGrpSpPr/>
          <p:nvPr userDrawn="1"/>
        </p:nvGrpSpPr>
        <p:grpSpPr>
          <a:xfrm>
            <a:off x="4584290" y="5593856"/>
            <a:ext cx="3058115" cy="1183264"/>
            <a:chOff x="4676214" y="5705216"/>
            <a:chExt cx="3119437" cy="1206820"/>
          </a:xfrm>
        </p:grpSpPr>
        <p:pic>
          <p:nvPicPr>
            <p:cNvPr id="16" name="Picture 15">
              <a:extLst>
                <a:ext uri="{FF2B5EF4-FFF2-40B4-BE49-F238E27FC236}">
                  <a16:creationId xmlns:a16="http://schemas.microsoft.com/office/drawing/2014/main" id="{D6D05E81-C6D3-4F86-A290-F7A9B2583F9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5331" y="5705216"/>
              <a:ext cx="1801203" cy="662561"/>
            </a:xfrm>
            <a:prstGeom prst="rect">
              <a:avLst/>
            </a:prstGeom>
          </p:spPr>
        </p:pic>
        <p:grpSp>
          <p:nvGrpSpPr>
            <p:cNvPr id="17" name="Group 16">
              <a:extLst>
                <a:ext uri="{FF2B5EF4-FFF2-40B4-BE49-F238E27FC236}">
                  <a16:creationId xmlns:a16="http://schemas.microsoft.com/office/drawing/2014/main" id="{86D8F2FC-FEA6-428F-8D4A-10FBC4178CB9}"/>
                </a:ext>
              </a:extLst>
            </p:cNvPr>
            <p:cNvGrpSpPr/>
            <p:nvPr userDrawn="1"/>
          </p:nvGrpSpPr>
          <p:grpSpPr>
            <a:xfrm>
              <a:off x="4676214" y="6281346"/>
              <a:ext cx="3119437" cy="630690"/>
              <a:chOff x="584200" y="1138596"/>
              <a:chExt cx="3119437" cy="630690"/>
            </a:xfrm>
          </p:grpSpPr>
          <p:sp>
            <p:nvSpPr>
              <p:cNvPr id="18" name="TextBox 17">
                <a:extLst>
                  <a:ext uri="{FF2B5EF4-FFF2-40B4-BE49-F238E27FC236}">
                    <a16:creationId xmlns:a16="http://schemas.microsoft.com/office/drawing/2014/main" id="{D71812E9-BC8A-4792-B472-F29D1FD6044F}"/>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chemeClr val="tx1"/>
                    </a:solidFill>
                    <a:latin typeface="+mj-lt"/>
                  </a:rPr>
                  <a:t>CE (Support) &amp; S    Customer Success</a:t>
                </a:r>
              </a:p>
            </p:txBody>
          </p:sp>
          <p:sp>
            <p:nvSpPr>
              <p:cNvPr id="21" name="TextBox 20">
                <a:extLst>
                  <a:ext uri="{FF2B5EF4-FFF2-40B4-BE49-F238E27FC236}">
                    <a16:creationId xmlns:a16="http://schemas.microsoft.com/office/drawing/2014/main" id="{D482B754-C591-45DC-9474-9F929AB67CE1}"/>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rgbClr val="50E6FF"/>
                    </a:solidFill>
                    <a:latin typeface="+mj-lt"/>
                  </a:rPr>
                  <a:t>|</a:t>
                </a:r>
                <a:endParaRPr lang="en-US" sz="1765">
                  <a:solidFill>
                    <a:srgbClr val="50E6FF"/>
                  </a:solidFill>
                </a:endParaRPr>
              </a:p>
            </p:txBody>
          </p:sp>
        </p:grpSp>
      </p:grpSp>
    </p:spTree>
    <p:custDataLst>
      <p:tags r:id="rId1"/>
    </p:custDataLst>
    <p:extLst>
      <p:ext uri="{BB962C8B-B14F-4D97-AF65-F5344CB8AC3E}">
        <p14:creationId xmlns:p14="http://schemas.microsoft.com/office/powerpoint/2010/main" val="2556934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 Center Overlay 4">
    <p:bg>
      <p:bgRef idx="1001">
        <a:schemeClr val="bg1"/>
      </p:bgRef>
    </p:bg>
    <p:spTree>
      <p:nvGrpSpPr>
        <p:cNvPr id="1" name=""/>
        <p:cNvGrpSpPr/>
        <p:nvPr/>
      </p:nvGrpSpPr>
      <p:grpSpPr>
        <a:xfrm>
          <a:off x="0" y="0"/>
          <a:ext cx="0" cy="0"/>
          <a:chOff x="0" y="0"/>
          <a:chExt cx="0" cy="0"/>
        </a:xfrm>
      </p:grpSpPr>
      <p:pic>
        <p:nvPicPr>
          <p:cNvPr id="13" name="Picture 12" descr="A woman sitting at a table with her laptop">
            <a:extLst>
              <a:ext uri="{FF2B5EF4-FFF2-40B4-BE49-F238E27FC236}">
                <a16:creationId xmlns:a16="http://schemas.microsoft.com/office/drawing/2014/main" id="{F415191D-F5EB-48ED-A313-3FE0E891AC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4478417"/>
          </a:xfrm>
          <a:prstGeom prst="rect">
            <a:avLst/>
          </a:prstGeom>
        </p:spPr>
      </p:pic>
      <p:sp>
        <p:nvSpPr>
          <p:cNvPr id="2" name="Rectangle 1">
            <a:extLst>
              <a:ext uri="{FF2B5EF4-FFF2-40B4-BE49-F238E27FC236}">
                <a16:creationId xmlns:a16="http://schemas.microsoft.com/office/drawing/2014/main" id="{72E562B9-F3DA-48F1-825C-C3BC14B24226}"/>
              </a:ext>
            </a:extLst>
          </p:cNvPr>
          <p:cNvSpPr/>
          <p:nvPr userDrawn="1"/>
        </p:nvSpPr>
        <p:spPr bwMode="auto">
          <a:xfrm>
            <a:off x="0" y="4478417"/>
            <a:ext cx="12192000" cy="237958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F3700F-745A-4866-AAF7-2240BD820B4C}"/>
              </a:ext>
            </a:extLst>
          </p:cNvPr>
          <p:cNvSpPr/>
          <p:nvPr userDrawn="1"/>
        </p:nvSpPr>
        <p:spPr bwMode="auto">
          <a:xfrm>
            <a:off x="1763280" y="3885058"/>
            <a:ext cx="8665440" cy="69813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6F24244D-2A68-4850-9988-E232644B0612}"/>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bg2"/>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74D6F57B-C752-45DC-9B51-40DB54D1C29D}"/>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23" name="Group 22">
            <a:extLst>
              <a:ext uri="{FF2B5EF4-FFF2-40B4-BE49-F238E27FC236}">
                <a16:creationId xmlns:a16="http://schemas.microsoft.com/office/drawing/2014/main" id="{0C1B0C9E-6CF2-4D4C-B822-53F74945037D}"/>
              </a:ext>
            </a:extLst>
          </p:cNvPr>
          <p:cNvGrpSpPr/>
          <p:nvPr userDrawn="1"/>
        </p:nvGrpSpPr>
        <p:grpSpPr>
          <a:xfrm>
            <a:off x="4580150" y="5771418"/>
            <a:ext cx="3058115" cy="1010660"/>
            <a:chOff x="4671991" y="5886313"/>
            <a:chExt cx="3119437" cy="1030780"/>
          </a:xfrm>
        </p:grpSpPr>
        <p:pic>
          <p:nvPicPr>
            <p:cNvPr id="24" name="MS logo gray - EMF" descr="Microsoft logo, gray text version">
              <a:extLst>
                <a:ext uri="{FF2B5EF4-FFF2-40B4-BE49-F238E27FC236}">
                  <a16:creationId xmlns:a16="http://schemas.microsoft.com/office/drawing/2014/main" id="{DDED7E84-DF58-4CEA-90B1-A1B4C75B75F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539653" y="5886313"/>
              <a:ext cx="1393840" cy="298433"/>
            </a:xfrm>
            <a:prstGeom prst="rect">
              <a:avLst/>
            </a:prstGeom>
          </p:spPr>
        </p:pic>
        <p:grpSp>
          <p:nvGrpSpPr>
            <p:cNvPr id="25" name="Group 24">
              <a:extLst>
                <a:ext uri="{FF2B5EF4-FFF2-40B4-BE49-F238E27FC236}">
                  <a16:creationId xmlns:a16="http://schemas.microsoft.com/office/drawing/2014/main" id="{7981577F-EEB0-46D7-8812-3442B98450EB}"/>
                </a:ext>
              </a:extLst>
            </p:cNvPr>
            <p:cNvGrpSpPr/>
            <p:nvPr userDrawn="1"/>
          </p:nvGrpSpPr>
          <p:grpSpPr>
            <a:xfrm>
              <a:off x="4671991" y="6286403"/>
              <a:ext cx="3119437" cy="630690"/>
              <a:chOff x="584200" y="1138596"/>
              <a:chExt cx="3119437" cy="630690"/>
            </a:xfrm>
          </p:grpSpPr>
          <p:sp>
            <p:nvSpPr>
              <p:cNvPr id="26" name="TextBox 25">
                <a:extLst>
                  <a:ext uri="{FF2B5EF4-FFF2-40B4-BE49-F238E27FC236}">
                    <a16:creationId xmlns:a16="http://schemas.microsoft.com/office/drawing/2014/main" id="{7FEA1F8D-E08A-4682-BCCD-7865F8242011}"/>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27" name="TextBox 26">
                <a:extLst>
                  <a:ext uri="{FF2B5EF4-FFF2-40B4-BE49-F238E27FC236}">
                    <a16:creationId xmlns:a16="http://schemas.microsoft.com/office/drawing/2014/main" id="{B31A6E4A-7D72-4E81-9B6F-7AB6FE22873F}"/>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bg2"/>
                    </a:solidFill>
                    <a:latin typeface="+mj-lt"/>
                  </a:rPr>
                  <a:t>|</a:t>
                </a:r>
                <a:endParaRPr lang="en-US" sz="1765">
                  <a:solidFill>
                    <a:schemeClr val="bg2"/>
                  </a:solidFill>
                </a:endParaRPr>
              </a:p>
            </p:txBody>
          </p:sp>
        </p:grpSp>
      </p:grpSp>
    </p:spTree>
    <p:custDataLst>
      <p:tags r:id="rId1"/>
    </p:custDataLst>
    <p:extLst>
      <p:ext uri="{BB962C8B-B14F-4D97-AF65-F5344CB8AC3E}">
        <p14:creationId xmlns:p14="http://schemas.microsoft.com/office/powerpoint/2010/main" val="190225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 Center Overlay 5">
    <p:bg>
      <p:bgRef idx="1001">
        <a:schemeClr val="bg1"/>
      </p:bgRef>
    </p:bg>
    <p:spTree>
      <p:nvGrpSpPr>
        <p:cNvPr id="1" name=""/>
        <p:cNvGrpSpPr/>
        <p:nvPr/>
      </p:nvGrpSpPr>
      <p:grpSpPr>
        <a:xfrm>
          <a:off x="0" y="0"/>
          <a:ext cx="0" cy="0"/>
          <a:chOff x="0" y="0"/>
          <a:chExt cx="0" cy="0"/>
        </a:xfrm>
      </p:grpSpPr>
      <p:pic>
        <p:nvPicPr>
          <p:cNvPr id="9" name="Picture 8" descr="A man leaning against his desk in his home office while on his mobile device &#10;&#10;">
            <a:extLst>
              <a:ext uri="{FF2B5EF4-FFF2-40B4-BE49-F238E27FC236}">
                <a16:creationId xmlns:a16="http://schemas.microsoft.com/office/drawing/2014/main" id="{FBD0E037-EEBB-4988-8E72-AAA8A1F5AAF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4591114"/>
          </a:xfrm>
          <a:prstGeom prst="rect">
            <a:avLst/>
          </a:prstGeom>
        </p:spPr>
      </p:pic>
      <p:sp>
        <p:nvSpPr>
          <p:cNvPr id="2" name="Rectangle 1">
            <a:extLst>
              <a:ext uri="{FF2B5EF4-FFF2-40B4-BE49-F238E27FC236}">
                <a16:creationId xmlns:a16="http://schemas.microsoft.com/office/drawing/2014/main" id="{72E562B9-F3DA-48F1-825C-C3BC14B24226}"/>
              </a:ext>
            </a:extLst>
          </p:cNvPr>
          <p:cNvSpPr/>
          <p:nvPr userDrawn="1"/>
        </p:nvSpPr>
        <p:spPr bwMode="auto">
          <a:xfrm>
            <a:off x="0" y="4478417"/>
            <a:ext cx="12192000" cy="23795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F3700F-745A-4866-AAF7-2240BD820B4C}"/>
              </a:ext>
            </a:extLst>
          </p:cNvPr>
          <p:cNvSpPr/>
          <p:nvPr userDrawn="1"/>
        </p:nvSpPr>
        <p:spPr bwMode="auto">
          <a:xfrm>
            <a:off x="1763280" y="3885058"/>
            <a:ext cx="8665440" cy="698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FA2F3249-DA05-43F2-B80E-99F4C19CA80C}"/>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C40DEE74-2DD4-48BD-8223-A4F2EF6C418A}"/>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D18715D9-DBFA-426A-9570-BD60DF6B3ACF}"/>
              </a:ext>
            </a:extLst>
          </p:cNvPr>
          <p:cNvGrpSpPr/>
          <p:nvPr userDrawn="1"/>
        </p:nvGrpSpPr>
        <p:grpSpPr>
          <a:xfrm>
            <a:off x="4580150" y="5771418"/>
            <a:ext cx="3058115" cy="1010660"/>
            <a:chOff x="4671991" y="5886313"/>
            <a:chExt cx="3119437" cy="1030780"/>
          </a:xfrm>
        </p:grpSpPr>
        <p:pic>
          <p:nvPicPr>
            <p:cNvPr id="11" name="MS logo gray - EMF" descr="Microsoft logo, gray text version">
              <a:extLst>
                <a:ext uri="{FF2B5EF4-FFF2-40B4-BE49-F238E27FC236}">
                  <a16:creationId xmlns:a16="http://schemas.microsoft.com/office/drawing/2014/main" id="{7F1F988F-4184-4818-AB7C-1D16610200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539653" y="5886313"/>
              <a:ext cx="1393840" cy="298433"/>
            </a:xfrm>
            <a:prstGeom prst="rect">
              <a:avLst/>
            </a:prstGeom>
          </p:spPr>
        </p:pic>
        <p:grpSp>
          <p:nvGrpSpPr>
            <p:cNvPr id="12" name="Group 11">
              <a:extLst>
                <a:ext uri="{FF2B5EF4-FFF2-40B4-BE49-F238E27FC236}">
                  <a16:creationId xmlns:a16="http://schemas.microsoft.com/office/drawing/2014/main" id="{2E90F87B-5346-4C74-B9C8-8AFBC97595A8}"/>
                </a:ext>
              </a:extLst>
            </p:cNvPr>
            <p:cNvGrpSpPr/>
            <p:nvPr userDrawn="1"/>
          </p:nvGrpSpPr>
          <p:grpSpPr>
            <a:xfrm>
              <a:off x="4671991" y="6286403"/>
              <a:ext cx="3119437" cy="630690"/>
              <a:chOff x="584200" y="1138596"/>
              <a:chExt cx="3119437" cy="630690"/>
            </a:xfrm>
          </p:grpSpPr>
          <p:sp>
            <p:nvSpPr>
              <p:cNvPr id="15" name="TextBox 14">
                <a:extLst>
                  <a:ext uri="{FF2B5EF4-FFF2-40B4-BE49-F238E27FC236}">
                    <a16:creationId xmlns:a16="http://schemas.microsoft.com/office/drawing/2014/main" id="{676F306F-DBB3-405B-8974-18AF4D639F08}"/>
                  </a:ext>
                </a:extLst>
              </p:cNvPr>
              <p:cNvSpPr txBox="1"/>
              <p:nvPr userDrawn="1"/>
            </p:nvSpPr>
            <p:spPr>
              <a:xfrm>
                <a:off x="584200" y="1153772"/>
                <a:ext cx="3119437" cy="615514"/>
              </a:xfrm>
              <a:prstGeom prst="rect">
                <a:avLst/>
              </a:prstGeom>
              <a:noFill/>
            </p:spPr>
            <p:txBody>
              <a:bodyPr wrap="square" lIns="0" tIns="0" rIns="0" bIns="0" rtlCol="0">
                <a:spAutoFit/>
              </a:bodyPr>
              <a:lstStyle/>
              <a:p>
                <a:pPr algn="l"/>
                <a:r>
                  <a:rPr lang="en-US" sz="1961">
                    <a:solidFill>
                      <a:srgbClr val="737373"/>
                    </a:solidFill>
                    <a:latin typeface="+mj-lt"/>
                  </a:rPr>
                  <a:t>CE (Support) &amp; S    Customer Success</a:t>
                </a:r>
              </a:p>
            </p:txBody>
          </p:sp>
          <p:sp>
            <p:nvSpPr>
              <p:cNvPr id="16" name="TextBox 15">
                <a:extLst>
                  <a:ext uri="{FF2B5EF4-FFF2-40B4-BE49-F238E27FC236}">
                    <a16:creationId xmlns:a16="http://schemas.microsoft.com/office/drawing/2014/main" id="{BC5EF1F1-2B07-4852-A5C6-6E582B77CE5B}"/>
                  </a:ext>
                </a:extLst>
              </p:cNvPr>
              <p:cNvSpPr txBox="1"/>
              <p:nvPr userDrawn="1"/>
            </p:nvSpPr>
            <p:spPr>
              <a:xfrm>
                <a:off x="1355217" y="1138596"/>
                <a:ext cx="228600" cy="304799"/>
              </a:xfrm>
              <a:prstGeom prst="rect">
                <a:avLst/>
              </a:prstGeom>
              <a:noFill/>
            </p:spPr>
            <p:txBody>
              <a:bodyPr wrap="square" lIns="0" tIns="0" rIns="0" bIns="0" anchor="ctr">
                <a:noAutofit/>
              </a:bodyPr>
              <a:lstStyle/>
              <a:p>
                <a:pPr algn="ctr"/>
                <a:r>
                  <a:rPr lang="en-US" sz="1765">
                    <a:solidFill>
                      <a:schemeClr val="accent1"/>
                    </a:solidFill>
                    <a:latin typeface="+mj-lt"/>
                  </a:rPr>
                  <a:t>|</a:t>
                </a:r>
                <a:endParaRPr lang="en-US" sz="1765">
                  <a:solidFill>
                    <a:schemeClr val="accent1"/>
                  </a:solidFill>
                </a:endParaRPr>
              </a:p>
            </p:txBody>
          </p:sp>
        </p:grpSp>
      </p:grpSp>
    </p:spTree>
    <p:custDataLst>
      <p:tags r:id="rId1"/>
    </p:custDataLst>
    <p:extLst>
      <p:ext uri="{BB962C8B-B14F-4D97-AF65-F5344CB8AC3E}">
        <p14:creationId xmlns:p14="http://schemas.microsoft.com/office/powerpoint/2010/main" val="147966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816198"/>
          </a:xfrm>
        </p:spPr>
        <p:txBody>
          <a:bodyPr wrap="square">
            <a:spAutoFit/>
          </a:bodyPr>
          <a:lstStyle>
            <a:lvl1pPr marL="0" indent="0">
              <a:lnSpc>
                <a:spcPct val="150000"/>
              </a:lnSpc>
              <a:spcBef>
                <a:spcPts val="588"/>
              </a:spcBef>
              <a:spcAft>
                <a:spcPts val="588"/>
              </a:spcAft>
              <a:buNone/>
              <a:defRPr sz="2745"/>
            </a:lvl1pPr>
            <a:lvl2pPr marL="228556" indent="0">
              <a:lnSpc>
                <a:spcPct val="150000"/>
              </a:lnSpc>
              <a:spcBef>
                <a:spcPts val="588"/>
              </a:spcBef>
              <a:spcAft>
                <a:spcPts val="588"/>
              </a:spcAft>
              <a:buNone/>
              <a:defRPr sz="1765"/>
            </a:lvl2pPr>
            <a:lvl3pPr marL="457112" indent="0">
              <a:lnSpc>
                <a:spcPct val="150000"/>
              </a:lnSpc>
              <a:spcBef>
                <a:spcPts val="588"/>
              </a:spcBef>
              <a:spcAft>
                <a:spcPts val="588"/>
              </a:spcAft>
              <a:buNone/>
              <a:defRPr sz="1765"/>
            </a:lvl3pPr>
            <a:lvl4pPr marL="685668" indent="0">
              <a:lnSpc>
                <a:spcPct val="150000"/>
              </a:lnSpc>
              <a:spcBef>
                <a:spcPts val="588"/>
              </a:spcBef>
              <a:spcAft>
                <a:spcPts val="588"/>
              </a:spcAft>
              <a:buNone/>
              <a:defRPr sz="1765"/>
            </a:lvl4pPr>
            <a:lvl5pPr marL="914225"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01136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816198"/>
          </a:xfrm>
        </p:spPr>
        <p:txBody>
          <a:bodyPr/>
          <a:lstStyle>
            <a:lvl1pPr>
              <a:lnSpc>
                <a:spcPct val="150000"/>
              </a:lnSpc>
              <a:spcBef>
                <a:spcPts val="588"/>
              </a:spcBef>
              <a:spcAft>
                <a:spcPts val="588"/>
              </a:spcAft>
              <a:defRPr sz="2745"/>
            </a:lvl1pPr>
            <a:lvl2pPr>
              <a:lnSpc>
                <a:spcPct val="150000"/>
              </a:lnSpc>
              <a:spcBef>
                <a:spcPts val="588"/>
              </a:spcBef>
              <a:spcAft>
                <a:spcPts val="588"/>
              </a:spcAft>
              <a:defRPr sz="1765"/>
            </a:lvl2pPr>
            <a:lvl3pPr>
              <a:lnSpc>
                <a:spcPct val="150000"/>
              </a:lnSpc>
              <a:spcBef>
                <a:spcPts val="588"/>
              </a:spcBef>
              <a:spcAft>
                <a:spcPts val="588"/>
              </a:spcAft>
              <a:defRPr sz="1765"/>
            </a:lvl3pPr>
            <a:lvl4pPr>
              <a:lnSpc>
                <a:spcPct val="150000"/>
              </a:lnSpc>
              <a:spcBef>
                <a:spcPts val="588"/>
              </a:spcBef>
              <a:spcAft>
                <a:spcPts val="588"/>
              </a:spcAft>
              <a:defRPr sz="1765"/>
            </a:lvl4pPr>
            <a:lvl5pPr>
              <a:lnSpc>
                <a:spcPct val="150000"/>
              </a:lnSpc>
              <a:spcBef>
                <a:spcPts val="588"/>
              </a:spcBef>
              <a:spcAft>
                <a:spcPts val="588"/>
              </a:spcAf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98374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2816198"/>
          </a:xfrm>
        </p:spPr>
        <p:txBody>
          <a:bodyPr wrap="square">
            <a:spAutoFit/>
          </a:bodyPr>
          <a:lstStyle>
            <a:lvl1pPr marL="0" indent="0">
              <a:lnSpc>
                <a:spcPct val="150000"/>
              </a:lnSpc>
              <a:spcBef>
                <a:spcPts val="588"/>
              </a:spcBef>
              <a:spcAft>
                <a:spcPts val="588"/>
              </a:spcAft>
              <a:buClr>
                <a:schemeClr val="tx1"/>
              </a:buClr>
              <a:buFont typeface="Wingdings" panose="05000000000000000000" pitchFamily="2" charset="2"/>
              <a:buNone/>
              <a:defRPr sz="2745" b="0">
                <a:latin typeface="+mj-lt"/>
                <a:cs typeface="Segoe UI Semilight" panose="020B0402040204020203" pitchFamily="34" charset="0"/>
              </a:defRPr>
            </a:lvl1pPr>
            <a:lvl2pPr marL="255539" indent="0">
              <a:lnSpc>
                <a:spcPct val="150000"/>
              </a:lnSpc>
              <a:spcBef>
                <a:spcPts val="588"/>
              </a:spcBef>
              <a:spcAft>
                <a:spcPts val="588"/>
              </a:spcAft>
              <a:buFont typeface="Wingdings" panose="05000000000000000000" pitchFamily="2" charset="2"/>
              <a:buNone/>
              <a:defRPr sz="1765" b="0"/>
            </a:lvl2pPr>
            <a:lvl3pPr marL="450764" indent="0">
              <a:lnSpc>
                <a:spcPct val="150000"/>
              </a:lnSpc>
              <a:spcBef>
                <a:spcPts val="588"/>
              </a:spcBef>
              <a:spcAft>
                <a:spcPts val="588"/>
              </a:spcAft>
              <a:buFont typeface="Wingdings" panose="05000000000000000000" pitchFamily="2" charset="2"/>
              <a:buNone/>
              <a:tabLst/>
              <a:defRPr sz="1765" b="0"/>
            </a:lvl3pPr>
            <a:lvl4pPr marL="652337" indent="0">
              <a:lnSpc>
                <a:spcPct val="150000"/>
              </a:lnSpc>
              <a:spcBef>
                <a:spcPts val="588"/>
              </a:spcBef>
              <a:spcAft>
                <a:spcPts val="588"/>
              </a:spcAft>
              <a:buFont typeface="Wingdings" panose="05000000000000000000" pitchFamily="2" charset="2"/>
              <a:buNone/>
              <a:defRPr sz="1765" b="0"/>
            </a:lvl4pPr>
            <a:lvl5pPr marL="853911" indent="0">
              <a:lnSpc>
                <a:spcPct val="150000"/>
              </a:lnSpc>
              <a:spcBef>
                <a:spcPts val="588"/>
              </a:spcBef>
              <a:spcAft>
                <a:spcPts val="588"/>
              </a:spcAft>
              <a:buFont typeface="Wingdings" panose="05000000000000000000" pitchFamily="2" charset="2"/>
              <a:buNone/>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2816198"/>
          </a:xfrm>
        </p:spPr>
        <p:txBody>
          <a:bodyPr wrap="square">
            <a:spAutoFit/>
          </a:bodyPr>
          <a:lstStyle>
            <a:lvl1pPr marL="0" indent="0">
              <a:lnSpc>
                <a:spcPct val="150000"/>
              </a:lnSpc>
              <a:spcBef>
                <a:spcPts val="588"/>
              </a:spcBef>
              <a:spcAft>
                <a:spcPts val="588"/>
              </a:spcAft>
              <a:buClr>
                <a:schemeClr val="tx1"/>
              </a:buClr>
              <a:buFont typeface="Wingdings" panose="05000000000000000000" pitchFamily="2" charset="2"/>
              <a:buNone/>
              <a:defRPr sz="2745" b="0">
                <a:latin typeface="+mj-lt"/>
                <a:cs typeface="Segoe UI Semilight" panose="020B0402040204020203" pitchFamily="34" charset="0"/>
              </a:defRPr>
            </a:lvl1pPr>
            <a:lvl2pPr marL="255539" indent="0">
              <a:lnSpc>
                <a:spcPct val="150000"/>
              </a:lnSpc>
              <a:spcBef>
                <a:spcPts val="588"/>
              </a:spcBef>
              <a:spcAft>
                <a:spcPts val="588"/>
              </a:spcAft>
              <a:buFont typeface="Wingdings" panose="05000000000000000000" pitchFamily="2" charset="2"/>
              <a:buNone/>
              <a:defRPr sz="1765" b="0"/>
            </a:lvl2pPr>
            <a:lvl3pPr marL="450764" indent="0">
              <a:lnSpc>
                <a:spcPct val="150000"/>
              </a:lnSpc>
              <a:spcBef>
                <a:spcPts val="588"/>
              </a:spcBef>
              <a:spcAft>
                <a:spcPts val="588"/>
              </a:spcAft>
              <a:buFont typeface="Wingdings" panose="05000000000000000000" pitchFamily="2" charset="2"/>
              <a:buNone/>
              <a:tabLst/>
              <a:defRPr sz="1765" b="0"/>
            </a:lvl3pPr>
            <a:lvl4pPr marL="652337" indent="0">
              <a:lnSpc>
                <a:spcPct val="150000"/>
              </a:lnSpc>
              <a:spcBef>
                <a:spcPts val="588"/>
              </a:spcBef>
              <a:spcAft>
                <a:spcPts val="588"/>
              </a:spcAft>
              <a:buFont typeface="Wingdings" panose="05000000000000000000" pitchFamily="2" charset="2"/>
              <a:buNone/>
              <a:defRPr sz="1765" b="0"/>
            </a:lvl4pPr>
            <a:lvl5pPr marL="853911" indent="0">
              <a:lnSpc>
                <a:spcPct val="150000"/>
              </a:lnSpc>
              <a:spcBef>
                <a:spcPts val="588"/>
              </a:spcBef>
              <a:spcAft>
                <a:spcPts val="588"/>
              </a:spcAft>
              <a:buFont typeface="Wingdings" panose="05000000000000000000" pitchFamily="2" charset="2"/>
              <a:buNone/>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91221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2816198"/>
          </a:xfrm>
        </p:spPr>
        <p:txBody>
          <a:bodyPr wrap="square">
            <a:spAutoFit/>
          </a:bodyPr>
          <a:lstStyle>
            <a:lvl1pPr marL="231730" indent="-231730">
              <a:lnSpc>
                <a:spcPct val="150000"/>
              </a:lnSpc>
              <a:spcBef>
                <a:spcPts val="588"/>
              </a:spcBef>
              <a:spcAft>
                <a:spcPts val="588"/>
              </a:spcAft>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lnSpc>
                <a:spcPct val="150000"/>
              </a:lnSpc>
              <a:spcBef>
                <a:spcPts val="588"/>
              </a:spcBef>
              <a:spcAft>
                <a:spcPts val="588"/>
              </a:spcAft>
              <a:buFont typeface="Wingdings" panose="05000000000000000000" pitchFamily="2" charset="2"/>
              <a:buChar char=""/>
              <a:defRPr sz="1765" b="0"/>
            </a:lvl2pPr>
            <a:lvl3pPr marL="639640" indent="-188876">
              <a:lnSpc>
                <a:spcPct val="150000"/>
              </a:lnSpc>
              <a:spcBef>
                <a:spcPts val="588"/>
              </a:spcBef>
              <a:spcAft>
                <a:spcPts val="588"/>
              </a:spcAft>
              <a:buFont typeface="Wingdings" panose="05000000000000000000" pitchFamily="2" charset="2"/>
              <a:buChar char=""/>
              <a:tabLst/>
              <a:defRPr sz="1765" b="0"/>
            </a:lvl3pPr>
            <a:lvl4pPr marL="828516" indent="-176180">
              <a:lnSpc>
                <a:spcPct val="150000"/>
              </a:lnSpc>
              <a:spcBef>
                <a:spcPts val="588"/>
              </a:spcBef>
              <a:spcAft>
                <a:spcPts val="588"/>
              </a:spcAft>
              <a:buFont typeface="Wingdings" panose="05000000000000000000" pitchFamily="2" charset="2"/>
              <a:buChar char=""/>
              <a:defRPr sz="1765" b="0"/>
            </a:lvl4pPr>
            <a:lvl5pPr marL="1023741" indent="-169830">
              <a:lnSpc>
                <a:spcPct val="150000"/>
              </a:lnSpc>
              <a:spcBef>
                <a:spcPts val="588"/>
              </a:spcBef>
              <a:spcAft>
                <a:spcPts val="588"/>
              </a:spcAft>
              <a:buFont typeface="Wingdings" panose="05000000000000000000" pitchFamily="2" charset="2"/>
              <a:buChar char=""/>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2816198"/>
          </a:xfrm>
        </p:spPr>
        <p:txBody>
          <a:bodyPr wrap="square">
            <a:spAutoFit/>
          </a:bodyPr>
          <a:lstStyle>
            <a:lvl1pPr marL="231730" indent="-231730">
              <a:lnSpc>
                <a:spcPct val="150000"/>
              </a:lnSpc>
              <a:spcBef>
                <a:spcPts val="588"/>
              </a:spcBef>
              <a:spcAft>
                <a:spcPts val="588"/>
              </a:spcAft>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lnSpc>
                <a:spcPct val="150000"/>
              </a:lnSpc>
              <a:spcBef>
                <a:spcPts val="588"/>
              </a:spcBef>
              <a:spcAft>
                <a:spcPts val="588"/>
              </a:spcAft>
              <a:buFont typeface="Wingdings" panose="05000000000000000000" pitchFamily="2" charset="2"/>
              <a:buChar char=""/>
              <a:defRPr sz="1765" b="0"/>
            </a:lvl2pPr>
            <a:lvl3pPr marL="639640" indent="-188876">
              <a:lnSpc>
                <a:spcPct val="150000"/>
              </a:lnSpc>
              <a:spcBef>
                <a:spcPts val="588"/>
              </a:spcBef>
              <a:spcAft>
                <a:spcPts val="588"/>
              </a:spcAft>
              <a:buFont typeface="Wingdings" panose="05000000000000000000" pitchFamily="2" charset="2"/>
              <a:buChar char=""/>
              <a:tabLst/>
              <a:defRPr sz="1765" b="0"/>
            </a:lvl3pPr>
            <a:lvl4pPr marL="828516" indent="-176180">
              <a:lnSpc>
                <a:spcPct val="150000"/>
              </a:lnSpc>
              <a:spcBef>
                <a:spcPts val="588"/>
              </a:spcBef>
              <a:spcAft>
                <a:spcPts val="588"/>
              </a:spcAft>
              <a:buFont typeface="Wingdings" panose="05000000000000000000" pitchFamily="2" charset="2"/>
              <a:buChar char=""/>
              <a:defRPr sz="1765" b="0"/>
            </a:lvl4pPr>
            <a:lvl5pPr marL="1023741" indent="-169830">
              <a:lnSpc>
                <a:spcPct val="150000"/>
              </a:lnSpc>
              <a:spcBef>
                <a:spcPts val="588"/>
              </a:spcBef>
              <a:spcAft>
                <a:spcPts val="588"/>
              </a:spcAft>
              <a:buFont typeface="Wingdings" panose="05000000000000000000" pitchFamily="2" charset="2"/>
              <a:buChar char=""/>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57349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318635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297602E-C756-43D4-9AA7-6424D49BA9CC}"/>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625157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165950"/>
            <a:ext cx="11018520" cy="553998"/>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custDataLst>
      <p:tags r:id="rId1"/>
    </p:custDataLst>
    <p:extLst>
      <p:ext uri="{BB962C8B-B14F-4D97-AF65-F5344CB8AC3E}">
        <p14:creationId xmlns:p14="http://schemas.microsoft.com/office/powerpoint/2010/main" val="3553712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975577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arter photo">
    <p:spTree>
      <p:nvGrpSpPr>
        <p:cNvPr id="1" name=""/>
        <p:cNvGrpSpPr/>
        <p:nvPr/>
      </p:nvGrpSpPr>
      <p:grpSpPr>
        <a:xfrm>
          <a:off x="0" y="0"/>
          <a:ext cx="0" cy="0"/>
          <a:chOff x="0" y="0"/>
          <a:chExt cx="0" cy="0"/>
        </a:xfrm>
      </p:grpSpPr>
      <p:sp>
        <p:nvSpPr>
          <p:cNvPr id="7" name="Picture Placeholder 6" descr="One quarter screen image placeholder on the left">
            <a:extLst>
              <a:ext uri="{FF2B5EF4-FFF2-40B4-BE49-F238E27FC236}">
                <a16:creationId xmlns:a16="http://schemas.microsoft.com/office/drawing/2014/main" id="{2C630424-8166-457E-9BE3-1A70E0AE8DEE}"/>
              </a:ext>
            </a:extLst>
          </p:cNvPr>
          <p:cNvSpPr>
            <a:spLocks noGrp="1"/>
          </p:cNvSpPr>
          <p:nvPr>
            <p:ph type="pic" sz="quarter" idx="12" hasCustomPrompt="1"/>
          </p:nvPr>
        </p:nvSpPr>
        <p:spPr>
          <a:xfrm>
            <a:off x="-12450" y="-24904"/>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518813" y="457200"/>
            <a:ext cx="8109202"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3514751" y="1435497"/>
            <a:ext cx="8109202"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99304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One third photo">
    <p:spTree>
      <p:nvGrpSpPr>
        <p:cNvPr id="1" name=""/>
        <p:cNvGrpSpPr/>
        <p:nvPr/>
      </p:nvGrpSpPr>
      <p:grpSpPr>
        <a:xfrm>
          <a:off x="0" y="0"/>
          <a:ext cx="0" cy="0"/>
          <a:chOff x="0" y="0"/>
          <a:chExt cx="0" cy="0"/>
        </a:xfrm>
      </p:grpSpPr>
      <p:sp>
        <p:nvSpPr>
          <p:cNvPr id="10" name="Picture Placeholder 9" descr="One third screen image placeholder on the left">
            <a:extLst>
              <a:ext uri="{FF2B5EF4-FFF2-40B4-BE49-F238E27FC236}">
                <a16:creationId xmlns:a16="http://schemas.microsoft.com/office/drawing/2014/main" id="{5B5F3716-2F5E-4973-A6EA-E9F7198402F9}"/>
              </a:ext>
            </a:extLst>
          </p:cNvPr>
          <p:cNvSpPr>
            <a:spLocks noGrp="1"/>
          </p:cNvSpPr>
          <p:nvPr>
            <p:ph type="pic" sz="quarter" idx="12" hasCustomPrompt="1"/>
          </p:nvPr>
        </p:nvSpPr>
        <p:spPr>
          <a:xfrm>
            <a:off x="0" y="-24904"/>
            <a:ext cx="4046362" cy="1334917"/>
          </a:xfrm>
          <a:blipFill>
            <a:blip r:embed="rId3" cstate="screen">
              <a:extLst>
                <a:ext uri="{28A0092B-C50C-407E-A947-70E740481C1C}">
                  <a14:useLocalDpi xmlns:a14="http://schemas.microsoft.com/office/drawing/2010/main"/>
                </a:ext>
              </a:extLst>
            </a:blip>
            <a:stretch>
              <a:fillRect t="359"/>
            </a:stretch>
          </a:blipFill>
        </p:spPr>
        <p:txBody>
          <a:bodyPr tIns="36576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31319" y="457200"/>
            <a:ext cx="709669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4527256" y="1435497"/>
            <a:ext cx="709669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0038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One half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200"/>
            <a:ext cx="5046417" cy="1086195"/>
          </a:xfrm>
        </p:spPr>
        <p:txBody>
          <a:body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3315992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One quarte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2337607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ne thrid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3772803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Quarter photo">
    <p:spTree>
      <p:nvGrpSpPr>
        <p:cNvPr id="1" name=""/>
        <p:cNvGrpSpPr/>
        <p:nvPr/>
      </p:nvGrpSpPr>
      <p:grpSpPr>
        <a:xfrm>
          <a:off x="0" y="0"/>
          <a:ext cx="0" cy="0"/>
          <a:chOff x="0" y="0"/>
          <a:chExt cx="0" cy="0"/>
        </a:xfrm>
      </p:grpSpPr>
      <p:sp>
        <p:nvSpPr>
          <p:cNvPr id="7" name="Picture Placeholder 6" descr="One quarter screen image placeholder on the left">
            <a:extLst>
              <a:ext uri="{FF2B5EF4-FFF2-40B4-BE49-F238E27FC236}">
                <a16:creationId xmlns:a16="http://schemas.microsoft.com/office/drawing/2014/main" id="{2C630424-8166-457E-9BE3-1A70E0AE8DEE}"/>
              </a:ext>
            </a:extLst>
          </p:cNvPr>
          <p:cNvSpPr>
            <a:spLocks noGrp="1"/>
          </p:cNvSpPr>
          <p:nvPr>
            <p:ph type="pic" sz="quarter" idx="12" hasCustomPrompt="1"/>
          </p:nvPr>
        </p:nvSpPr>
        <p:spPr>
          <a:xfrm>
            <a:off x="-12450" y="-24904"/>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518813" y="457200"/>
            <a:ext cx="8109202"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3514751" y="1435497"/>
            <a:ext cx="8109202"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99147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One third photo">
    <p:spTree>
      <p:nvGrpSpPr>
        <p:cNvPr id="1" name=""/>
        <p:cNvGrpSpPr/>
        <p:nvPr/>
      </p:nvGrpSpPr>
      <p:grpSpPr>
        <a:xfrm>
          <a:off x="0" y="0"/>
          <a:ext cx="0" cy="0"/>
          <a:chOff x="0" y="0"/>
          <a:chExt cx="0" cy="0"/>
        </a:xfrm>
      </p:grpSpPr>
      <p:sp>
        <p:nvSpPr>
          <p:cNvPr id="10" name="Picture Placeholder 9" descr="One third screen image placeholder on the left">
            <a:extLst>
              <a:ext uri="{FF2B5EF4-FFF2-40B4-BE49-F238E27FC236}">
                <a16:creationId xmlns:a16="http://schemas.microsoft.com/office/drawing/2014/main" id="{5B5F3716-2F5E-4973-A6EA-E9F7198402F9}"/>
              </a:ext>
            </a:extLst>
          </p:cNvPr>
          <p:cNvSpPr>
            <a:spLocks noGrp="1"/>
          </p:cNvSpPr>
          <p:nvPr>
            <p:ph type="pic" sz="quarter" idx="12" hasCustomPrompt="1"/>
          </p:nvPr>
        </p:nvSpPr>
        <p:spPr>
          <a:xfrm>
            <a:off x="0" y="-24904"/>
            <a:ext cx="4046362" cy="1334917"/>
          </a:xfrm>
          <a:blipFill>
            <a:blip r:embed="rId3" cstate="screen">
              <a:extLst>
                <a:ext uri="{28A0092B-C50C-407E-A947-70E740481C1C}">
                  <a14:useLocalDpi xmlns:a14="http://schemas.microsoft.com/office/drawing/2010/main"/>
                </a:ext>
              </a:extLst>
            </a:blip>
            <a:stretch>
              <a:fillRect t="359"/>
            </a:stretch>
          </a:blipFill>
        </p:spPr>
        <p:txBody>
          <a:bodyPr tIns="36576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31319" y="457200"/>
            <a:ext cx="709669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4527256" y="1435497"/>
            <a:ext cx="709669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987950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One half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200"/>
            <a:ext cx="5046417" cy="1086195"/>
          </a:xfrm>
        </p:spPr>
        <p:txBody>
          <a:body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405821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 s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57189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One quarte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27207579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One thrid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1062933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Quarter photo">
    <p:spTree>
      <p:nvGrpSpPr>
        <p:cNvPr id="1" name=""/>
        <p:cNvGrpSpPr/>
        <p:nvPr/>
      </p:nvGrpSpPr>
      <p:grpSpPr>
        <a:xfrm>
          <a:off x="0" y="0"/>
          <a:ext cx="0" cy="0"/>
          <a:chOff x="0" y="0"/>
          <a:chExt cx="0" cy="0"/>
        </a:xfrm>
      </p:grpSpPr>
      <p:sp>
        <p:nvSpPr>
          <p:cNvPr id="7" name="Picture Placeholder 6" descr="One quarter screen image placeholder on the left">
            <a:extLst>
              <a:ext uri="{FF2B5EF4-FFF2-40B4-BE49-F238E27FC236}">
                <a16:creationId xmlns:a16="http://schemas.microsoft.com/office/drawing/2014/main" id="{2C630424-8166-457E-9BE3-1A70E0AE8DEE}"/>
              </a:ext>
            </a:extLst>
          </p:cNvPr>
          <p:cNvSpPr>
            <a:spLocks noGrp="1"/>
          </p:cNvSpPr>
          <p:nvPr>
            <p:ph type="pic" sz="quarter" idx="12" hasCustomPrompt="1"/>
          </p:nvPr>
        </p:nvSpPr>
        <p:spPr>
          <a:xfrm>
            <a:off x="-12450" y="-24904"/>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518813" y="457200"/>
            <a:ext cx="8109202"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3514751" y="1435497"/>
            <a:ext cx="8109202"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004935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One third photo">
    <p:spTree>
      <p:nvGrpSpPr>
        <p:cNvPr id="1" name=""/>
        <p:cNvGrpSpPr/>
        <p:nvPr/>
      </p:nvGrpSpPr>
      <p:grpSpPr>
        <a:xfrm>
          <a:off x="0" y="0"/>
          <a:ext cx="0" cy="0"/>
          <a:chOff x="0" y="0"/>
          <a:chExt cx="0" cy="0"/>
        </a:xfrm>
      </p:grpSpPr>
      <p:sp>
        <p:nvSpPr>
          <p:cNvPr id="10" name="Picture Placeholder 9" descr="One third screen image placeholder on the left">
            <a:extLst>
              <a:ext uri="{FF2B5EF4-FFF2-40B4-BE49-F238E27FC236}">
                <a16:creationId xmlns:a16="http://schemas.microsoft.com/office/drawing/2014/main" id="{5B5F3716-2F5E-4973-A6EA-E9F7198402F9}"/>
              </a:ext>
            </a:extLst>
          </p:cNvPr>
          <p:cNvSpPr>
            <a:spLocks noGrp="1"/>
          </p:cNvSpPr>
          <p:nvPr>
            <p:ph type="pic" sz="quarter" idx="12" hasCustomPrompt="1"/>
          </p:nvPr>
        </p:nvSpPr>
        <p:spPr>
          <a:xfrm>
            <a:off x="0" y="-24904"/>
            <a:ext cx="4046362" cy="1334917"/>
          </a:xfrm>
          <a:blipFill>
            <a:blip r:embed="rId3" cstate="screen">
              <a:extLst>
                <a:ext uri="{28A0092B-C50C-407E-A947-70E740481C1C}">
                  <a14:useLocalDpi xmlns:a14="http://schemas.microsoft.com/office/drawing/2010/main"/>
                </a:ext>
              </a:extLst>
            </a:blip>
            <a:stretch>
              <a:fillRect t="359"/>
            </a:stretch>
          </a:blipFill>
        </p:spPr>
        <p:txBody>
          <a:bodyPr tIns="36576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31319" y="457200"/>
            <a:ext cx="709669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4527256" y="1435497"/>
            <a:ext cx="709669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638072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One half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200"/>
            <a:ext cx="5046417" cy="1086195"/>
          </a:xfrm>
        </p:spPr>
        <p:txBody>
          <a:body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347968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One quarte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1075329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One thrid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21512408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Quarter photo">
    <p:spTree>
      <p:nvGrpSpPr>
        <p:cNvPr id="1" name=""/>
        <p:cNvGrpSpPr/>
        <p:nvPr/>
      </p:nvGrpSpPr>
      <p:grpSpPr>
        <a:xfrm>
          <a:off x="0" y="0"/>
          <a:ext cx="0" cy="0"/>
          <a:chOff x="0" y="0"/>
          <a:chExt cx="0" cy="0"/>
        </a:xfrm>
      </p:grpSpPr>
      <p:sp>
        <p:nvSpPr>
          <p:cNvPr id="7" name="Picture Placeholder 6" descr="One quarter screen image placeholder on the left">
            <a:extLst>
              <a:ext uri="{FF2B5EF4-FFF2-40B4-BE49-F238E27FC236}">
                <a16:creationId xmlns:a16="http://schemas.microsoft.com/office/drawing/2014/main" id="{2C630424-8166-457E-9BE3-1A70E0AE8DEE}"/>
              </a:ext>
            </a:extLst>
          </p:cNvPr>
          <p:cNvSpPr>
            <a:spLocks noGrp="1"/>
          </p:cNvSpPr>
          <p:nvPr>
            <p:ph type="pic" sz="quarter" idx="12" hasCustomPrompt="1"/>
          </p:nvPr>
        </p:nvSpPr>
        <p:spPr>
          <a:xfrm>
            <a:off x="-12450" y="-24904"/>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518813" y="457200"/>
            <a:ext cx="8109202"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3514751" y="1435497"/>
            <a:ext cx="8109202"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06316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One third photo">
    <p:spTree>
      <p:nvGrpSpPr>
        <p:cNvPr id="1" name=""/>
        <p:cNvGrpSpPr/>
        <p:nvPr/>
      </p:nvGrpSpPr>
      <p:grpSpPr>
        <a:xfrm>
          <a:off x="0" y="0"/>
          <a:ext cx="0" cy="0"/>
          <a:chOff x="0" y="0"/>
          <a:chExt cx="0" cy="0"/>
        </a:xfrm>
      </p:grpSpPr>
      <p:sp>
        <p:nvSpPr>
          <p:cNvPr id="10" name="Picture Placeholder 9" descr="One third screen image placeholder on the left">
            <a:extLst>
              <a:ext uri="{FF2B5EF4-FFF2-40B4-BE49-F238E27FC236}">
                <a16:creationId xmlns:a16="http://schemas.microsoft.com/office/drawing/2014/main" id="{5B5F3716-2F5E-4973-A6EA-E9F7198402F9}"/>
              </a:ext>
            </a:extLst>
          </p:cNvPr>
          <p:cNvSpPr>
            <a:spLocks noGrp="1"/>
          </p:cNvSpPr>
          <p:nvPr>
            <p:ph type="pic" sz="quarter" idx="12" hasCustomPrompt="1"/>
          </p:nvPr>
        </p:nvSpPr>
        <p:spPr>
          <a:xfrm>
            <a:off x="0" y="-24904"/>
            <a:ext cx="4046362" cy="1334917"/>
          </a:xfrm>
          <a:blipFill>
            <a:blip r:embed="rId3" cstate="screen">
              <a:extLst>
                <a:ext uri="{28A0092B-C50C-407E-A947-70E740481C1C}">
                  <a14:useLocalDpi xmlns:a14="http://schemas.microsoft.com/office/drawing/2010/main"/>
                </a:ext>
              </a:extLst>
            </a:blip>
            <a:stretch>
              <a:fillRect t="359"/>
            </a:stretch>
          </a:blipFill>
        </p:spPr>
        <p:txBody>
          <a:bodyPr tIns="365760"/>
          <a:lstStyle>
            <a:lvl1pPr marL="0" indent="0" algn="ctr">
              <a:buNone/>
              <a:defRPr>
                <a:solidFill>
                  <a:schemeClr val="bg1"/>
                </a:solidFill>
              </a:defRPr>
            </a:lvl1pPr>
          </a:lstStyle>
          <a:p>
            <a:r>
              <a:rPr lang="en-US"/>
              <a:t>Drag &amp; drop your photo here or click or tap icon below to insert</a:t>
            </a:r>
          </a:p>
          <a:p>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31319" y="457200"/>
            <a:ext cx="709669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4527256" y="1435497"/>
            <a:ext cx="709669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43396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One half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581598" y="457200"/>
            <a:ext cx="5046417" cy="1086195"/>
          </a:xfrm>
        </p:spPr>
        <p:txBody>
          <a:bodyPr/>
          <a:lstStyle/>
          <a:p>
            <a:r>
              <a:rPr lang="en-US"/>
              <a:t>Click to edit Master title style</a:t>
            </a:r>
          </a:p>
        </p:txBody>
      </p:sp>
      <p:sp>
        <p:nvSpPr>
          <p:cNvPr id="3" name="Text Placeholder 2"/>
          <p:cNvSpPr>
            <a:spLocks noGrp="1"/>
          </p:cNvSpPr>
          <p:nvPr>
            <p:ph type="body" sz="quarter" idx="10" hasCustomPrompt="1"/>
          </p:nvPr>
        </p:nvSpPr>
        <p:spPr>
          <a:xfrm>
            <a:off x="6577536" y="2144352"/>
            <a:ext cx="504641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descr="Half screen image placeholder on the left">
            <a:extLst>
              <a:ext uri="{FF2B5EF4-FFF2-40B4-BE49-F238E27FC236}">
                <a16:creationId xmlns:a16="http://schemas.microsoft.com/office/drawing/2014/main" id="{DD7434E0-1F7D-4A35-9540-BD1A050CB7C8}"/>
              </a:ext>
            </a:extLst>
          </p:cNvPr>
          <p:cNvSpPr>
            <a:spLocks noGrp="1"/>
          </p:cNvSpPr>
          <p:nvPr>
            <p:ph type="pic" sz="quarter" idx="11" hasCustomPrompt="1"/>
          </p:nvPr>
        </p:nvSpPr>
        <p:spPr bwMode="gray">
          <a:xfrm>
            <a:off x="0" y="-24699"/>
            <a:ext cx="6096000"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37813313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6" y="178828"/>
            <a:ext cx="11756571" cy="506972"/>
          </a:xfrm>
        </p:spPr>
        <p:txBody>
          <a:bodyPr lIns="45720" rIns="0" anchor="b"/>
          <a:lstStyle>
            <a:lvl1pPr>
              <a:defRPr sz="2117">
                <a:solidFill>
                  <a:schemeClr val="tx1"/>
                </a:solidFill>
              </a:defRPr>
            </a:lvl1pPr>
          </a:lstStyle>
          <a:p>
            <a:r>
              <a:rPr lang="en-US"/>
              <a:t>Click to edit Master title style</a:t>
            </a:r>
          </a:p>
        </p:txBody>
      </p:sp>
    </p:spTree>
    <p:extLst>
      <p:ext uri="{BB962C8B-B14F-4D97-AF65-F5344CB8AC3E}">
        <p14:creationId xmlns:p14="http://schemas.microsoft.com/office/powerpoint/2010/main" val="246535076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One quarte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7976967"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7976967"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6" descr="One quarter screen image placeholder on the right">
            <a:extLst>
              <a:ext uri="{FF2B5EF4-FFF2-40B4-BE49-F238E27FC236}">
                <a16:creationId xmlns:a16="http://schemas.microsoft.com/office/drawing/2014/main" id="{F027E75B-BDBC-482F-994B-34F7EEB2ADC9}"/>
              </a:ext>
            </a:extLst>
          </p:cNvPr>
          <p:cNvSpPr>
            <a:spLocks noGrp="1"/>
          </p:cNvSpPr>
          <p:nvPr>
            <p:ph type="pic" sz="quarter" idx="12" hasCustomPrompt="1"/>
          </p:nvPr>
        </p:nvSpPr>
        <p:spPr>
          <a:xfrm>
            <a:off x="9146334" y="-1"/>
            <a:ext cx="3045666" cy="2005998"/>
          </a:xfrm>
          <a:blipFill>
            <a:blip r:embed="rId3" cstate="screen">
              <a:extLst>
                <a:ext uri="{28A0092B-C50C-407E-A947-70E740481C1C}">
                  <a14:useLocalDpi xmlns:a14="http://schemas.microsoft.com/office/drawing/2010/main"/>
                </a:ext>
              </a:extLst>
            </a:blip>
            <a:stretch>
              <a:fillRect t="359"/>
            </a:stretch>
          </a:blipFill>
        </p:spPr>
        <p:txBody>
          <a:bodyPr tIns="731520"/>
          <a:lstStyle>
            <a:lvl1pPr marL="0" indent="0" algn="ctr">
              <a:buNone/>
              <a:defRPr>
                <a:solidFill>
                  <a:schemeClr val="bg1"/>
                </a:solidFill>
              </a:defRPr>
            </a:lvl1pPr>
          </a:lstStyle>
          <a:p>
            <a:r>
              <a:rPr lang="en-US"/>
              <a:t>Drag &amp; drop your photo here or click or tap icon below to insert</a:t>
            </a:r>
          </a:p>
          <a:p>
            <a:endParaRPr lang="en-US"/>
          </a:p>
        </p:txBody>
      </p:sp>
    </p:spTree>
    <p:custDataLst>
      <p:tags r:id="rId1"/>
    </p:custDataLst>
    <p:extLst>
      <p:ext uri="{BB962C8B-B14F-4D97-AF65-F5344CB8AC3E}">
        <p14:creationId xmlns:p14="http://schemas.microsoft.com/office/powerpoint/2010/main" val="10050998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One thrid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856436" cy="553998"/>
          </a:xfrm>
        </p:spPr>
        <p:txBody>
          <a:bodyPr/>
          <a:lstStyle/>
          <a:p>
            <a:r>
              <a:rPr lang="en-US"/>
              <a:t>Click to edit Master title style</a:t>
            </a:r>
          </a:p>
        </p:txBody>
      </p:sp>
      <p:sp>
        <p:nvSpPr>
          <p:cNvPr id="3" name="Text Placeholder 2"/>
          <p:cNvSpPr>
            <a:spLocks noGrp="1"/>
          </p:cNvSpPr>
          <p:nvPr>
            <p:ph type="body" sz="quarter" idx="10" hasCustomPrompt="1"/>
          </p:nvPr>
        </p:nvSpPr>
        <p:spPr>
          <a:xfrm>
            <a:off x="584201" y="1435497"/>
            <a:ext cx="6856436" cy="1315714"/>
          </a:xfrm>
        </p:spPr>
        <p:txBody>
          <a:bodyPr>
            <a:noAutofit/>
          </a:bodyPr>
          <a:lstStyle>
            <a:lvl1pPr marL="0" indent="0">
              <a:lnSpc>
                <a:spcPct val="150000"/>
              </a:lnSpc>
              <a:spcBef>
                <a:spcPts val="588"/>
              </a:spcBef>
              <a:spcAft>
                <a:spcPts val="588"/>
              </a:spcAft>
              <a:buNone/>
              <a:defRPr sz="2353"/>
            </a:lvl1pPr>
            <a:lvl2pPr marL="228556" indent="0">
              <a:lnSpc>
                <a:spcPct val="150000"/>
              </a:lnSpc>
              <a:spcBef>
                <a:spcPts val="588"/>
              </a:spcBef>
              <a:spcAft>
                <a:spcPts val="588"/>
              </a:spcAft>
              <a:buNone/>
              <a:defRPr sz="1765"/>
            </a:lvl2pPr>
            <a:lvl3pPr marL="457113" indent="0">
              <a:lnSpc>
                <a:spcPct val="150000"/>
              </a:lnSpc>
              <a:spcBef>
                <a:spcPts val="588"/>
              </a:spcBef>
              <a:spcAft>
                <a:spcPts val="588"/>
              </a:spcAft>
              <a:buNone/>
              <a:defRPr sz="1765"/>
            </a:lvl3pPr>
            <a:lvl4pPr marL="661861" indent="0">
              <a:lnSpc>
                <a:spcPct val="150000"/>
              </a:lnSpc>
              <a:spcBef>
                <a:spcPts val="588"/>
              </a:spcBef>
              <a:spcAft>
                <a:spcPts val="588"/>
              </a:spcAft>
              <a:buNone/>
              <a:defRPr sz="1765"/>
            </a:lvl4pPr>
            <a:lvl5pPr marL="855498" indent="0">
              <a:lnSpc>
                <a:spcPct val="150000"/>
              </a:lnSpc>
              <a:spcBef>
                <a:spcPts val="588"/>
              </a:spcBef>
              <a:spcAft>
                <a:spcPts val="588"/>
              </a:spcAft>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descr="One  third screen image placeholder on the right">
            <a:extLst>
              <a:ext uri="{FF2B5EF4-FFF2-40B4-BE49-F238E27FC236}">
                <a16:creationId xmlns:a16="http://schemas.microsoft.com/office/drawing/2014/main" id="{73CC71E8-2976-4026-BDE4-1F489CDAEA79}"/>
              </a:ext>
            </a:extLst>
          </p:cNvPr>
          <p:cNvSpPr>
            <a:spLocks noGrp="1"/>
          </p:cNvSpPr>
          <p:nvPr>
            <p:ph type="pic" sz="quarter" idx="11" hasCustomPrompt="1"/>
          </p:nvPr>
        </p:nvSpPr>
        <p:spPr bwMode="gray">
          <a:xfrm>
            <a:off x="8133624" y="-24699"/>
            <a:ext cx="4058376" cy="6882699"/>
          </a:xfrm>
          <a:blipFill>
            <a:blip r:embed="rId3" cstate="screen">
              <a:extLst>
                <a:ext uri="{28A0092B-C50C-407E-A947-70E740481C1C}">
                  <a14:useLocalDpi xmlns:a14="http://schemas.microsoft.com/office/drawing/2010/main"/>
                </a:ext>
              </a:extLst>
            </a:blip>
            <a:stretch>
              <a:fillRect t="359"/>
            </a:stretch>
          </a:blipFill>
        </p:spPr>
        <p:txBody>
          <a:bodyPr lIns="182880" tIns="640080" rIns="18288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Tree>
    <p:custDataLst>
      <p:tags r:id="rId1"/>
    </p:custDataLst>
    <p:extLst>
      <p:ext uri="{BB962C8B-B14F-4D97-AF65-F5344CB8AC3E}">
        <p14:creationId xmlns:p14="http://schemas.microsoft.com/office/powerpoint/2010/main" val="925072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One half right">
    <p:spTree>
      <p:nvGrpSpPr>
        <p:cNvPr id="1" name=""/>
        <p:cNvGrpSpPr/>
        <p:nvPr/>
      </p:nvGrpSpPr>
      <p:grpSpPr>
        <a:xfrm>
          <a:off x="0" y="0"/>
          <a:ext cx="0" cy="0"/>
          <a:chOff x="0" y="0"/>
          <a:chExt cx="0" cy="0"/>
        </a:xfrm>
      </p:grpSpPr>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5059524" cy="1086195"/>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4200" y="2149300"/>
            <a:ext cx="5059525" cy="1315714"/>
          </a:xfrm>
        </p:spPr>
        <p:txBody>
          <a:bodyPr wrap="square">
            <a:noAutofit/>
          </a:bodyPr>
          <a:lstStyle>
            <a:lvl1pPr marL="0" indent="0">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spcBef>
                <a:spcPts val="588"/>
              </a:spcBef>
              <a:spcAft>
                <a:spcPts val="588"/>
              </a:spcAft>
              <a:buFont typeface="Wingdings" panose="05000000000000000000" pitchFamily="2" charset="2"/>
              <a:buNone/>
              <a:defRPr sz="1765" b="0"/>
            </a:lvl2pPr>
            <a:lvl3pPr marL="450764" indent="0">
              <a:spcBef>
                <a:spcPts val="588"/>
              </a:spcBef>
              <a:spcAft>
                <a:spcPts val="588"/>
              </a:spcAft>
              <a:buFont typeface="Wingdings" panose="05000000000000000000" pitchFamily="2" charset="2"/>
              <a:buNone/>
              <a:tabLst/>
              <a:defRPr sz="1765" b="0"/>
            </a:lvl3pPr>
            <a:lvl4pPr marL="652337" indent="0">
              <a:spcBef>
                <a:spcPts val="588"/>
              </a:spcBef>
              <a:spcAft>
                <a:spcPts val="588"/>
              </a:spcAft>
              <a:buFont typeface="Wingdings" panose="05000000000000000000" pitchFamily="2" charset="2"/>
              <a:buNone/>
              <a:defRPr sz="1765" b="0"/>
            </a:lvl4pPr>
            <a:lvl5pPr marL="853911" indent="0">
              <a:spcBef>
                <a:spcPts val="588"/>
              </a:spcBef>
              <a:spcAft>
                <a:spcPts val="588"/>
              </a:spcAft>
              <a:buFont typeface="Wingdings" panose="05000000000000000000" pitchFamily="2" charset="2"/>
              <a:buNone/>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785215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left with band">
    <p:spTree>
      <p:nvGrpSpPr>
        <p:cNvPr id="1" name=""/>
        <p:cNvGrpSpPr/>
        <p:nvPr/>
      </p:nvGrpSpPr>
      <p:grpSpPr>
        <a:xfrm>
          <a:off x="0" y="0"/>
          <a:ext cx="0" cy="0"/>
          <a:chOff x="0" y="0"/>
          <a:chExt cx="0" cy="0"/>
        </a:xfrm>
      </p:grpSpPr>
      <p:sp>
        <p:nvSpPr>
          <p:cNvPr id="5" name="Picture Placeholder" descr="Image placeholder- Square on the lef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588263"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10960987" cy="543097"/>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4377852" y="2009459"/>
            <a:ext cx="7225885" cy="3735633"/>
          </a:xfrm>
          <a:solidFill>
            <a:schemeClr val="bg1">
              <a:lumMod val="95000"/>
            </a:schemeClr>
          </a:solidFill>
        </p:spPr>
        <p:txBody>
          <a:bodyPr wrap="square" lIns="365760" tIns="182880" rIns="182880" bIns="182880" anchor="ctr">
            <a:noAutofit/>
          </a:bodyPr>
          <a:lstStyle>
            <a:lvl1pPr marL="0" indent="0">
              <a:lnSpc>
                <a:spcPct val="15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50000"/>
              </a:lnSpc>
              <a:spcBef>
                <a:spcPts val="588"/>
              </a:spcBef>
              <a:spcAft>
                <a:spcPts val="588"/>
              </a:spcAft>
              <a:buFont typeface="Wingdings" panose="05000000000000000000" pitchFamily="2" charset="2"/>
              <a:buNone/>
              <a:defRPr sz="1765" b="0"/>
            </a:lvl2pPr>
            <a:lvl3pPr marL="450764" indent="0">
              <a:lnSpc>
                <a:spcPct val="150000"/>
              </a:lnSpc>
              <a:spcBef>
                <a:spcPts val="588"/>
              </a:spcBef>
              <a:spcAft>
                <a:spcPts val="588"/>
              </a:spcAft>
              <a:buFont typeface="Wingdings" panose="05000000000000000000" pitchFamily="2" charset="2"/>
              <a:buNone/>
              <a:tabLst/>
              <a:defRPr sz="1765" b="0"/>
            </a:lvl3pPr>
            <a:lvl4pPr marL="652337" indent="0">
              <a:lnSpc>
                <a:spcPct val="150000"/>
              </a:lnSpc>
              <a:spcBef>
                <a:spcPts val="588"/>
              </a:spcBef>
              <a:spcAft>
                <a:spcPts val="588"/>
              </a:spcAft>
              <a:buFont typeface="Wingdings" panose="05000000000000000000" pitchFamily="2" charset="2"/>
              <a:buNone/>
              <a:defRPr sz="1765" b="0"/>
            </a:lvl4pPr>
            <a:lvl5pPr marL="853911" indent="0">
              <a:lnSpc>
                <a:spcPct val="150000"/>
              </a:lnSpc>
              <a:spcBef>
                <a:spcPts val="588"/>
              </a:spcBef>
              <a:spcAft>
                <a:spcPts val="588"/>
              </a:spcAft>
              <a:buFont typeface="Wingdings" panose="05000000000000000000" pitchFamily="2" charset="2"/>
              <a:buNone/>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318944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right with band">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7786470" y="2009459"/>
            <a:ext cx="3789589" cy="3735633"/>
          </a:xfrm>
          <a:blipFill>
            <a:blip r:embed="rId3" cstate="screen">
              <a:extLst>
                <a:ext uri="{28A0092B-C50C-407E-A947-70E740481C1C}">
                  <a14:useLocalDpi xmlns:a14="http://schemas.microsoft.com/office/drawing/2010/main"/>
                </a:ext>
              </a:extLst>
            </a:blip>
            <a:stretch>
              <a:fillRect/>
            </a:stretch>
          </a:blipFill>
        </p:spPr>
        <p:txBody>
          <a:bodyPr lIns="0" tIns="6400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itle 1">
            <a:extLst>
              <a:ext uri="{FF2B5EF4-FFF2-40B4-BE49-F238E27FC236}">
                <a16:creationId xmlns:a16="http://schemas.microsoft.com/office/drawing/2014/main" id="{E1D6E671-8995-49F4-BC4C-4E8AE4ADDFCE}"/>
              </a:ext>
            </a:extLst>
          </p:cNvPr>
          <p:cNvSpPr>
            <a:spLocks noGrp="1"/>
          </p:cNvSpPr>
          <p:nvPr>
            <p:ph type="title"/>
          </p:nvPr>
        </p:nvSpPr>
        <p:spPr>
          <a:xfrm>
            <a:off x="588263" y="457200"/>
            <a:ext cx="10960987" cy="543097"/>
          </a:xfrm>
        </p:spPr>
        <p:txBody>
          <a:bodyPr/>
          <a:lstStyle/>
          <a:p>
            <a:r>
              <a:rPr lang="en-US"/>
              <a:t>Click to edit Master title style</a:t>
            </a:r>
          </a:p>
        </p:txBody>
      </p:sp>
      <p:sp>
        <p:nvSpPr>
          <p:cNvPr id="6" name="Text Placeholder 3">
            <a:extLst>
              <a:ext uri="{FF2B5EF4-FFF2-40B4-BE49-F238E27FC236}">
                <a16:creationId xmlns:a16="http://schemas.microsoft.com/office/drawing/2014/main" id="{5B91428E-C492-4D5E-A588-8505C19A1F59}"/>
              </a:ext>
            </a:extLst>
          </p:cNvPr>
          <p:cNvSpPr>
            <a:spLocks noGrp="1"/>
          </p:cNvSpPr>
          <p:nvPr>
            <p:ph type="body" sz="quarter" idx="10" hasCustomPrompt="1"/>
          </p:nvPr>
        </p:nvSpPr>
        <p:spPr>
          <a:xfrm>
            <a:off x="588264" y="2009459"/>
            <a:ext cx="7225885" cy="3735633"/>
          </a:xfrm>
          <a:solidFill>
            <a:schemeClr val="bg1">
              <a:lumMod val="95000"/>
            </a:schemeClr>
          </a:solidFill>
        </p:spPr>
        <p:txBody>
          <a:bodyPr wrap="square" lIns="365760" tIns="182880" rIns="182880" bIns="182880" anchor="ctr">
            <a:noAutofit/>
          </a:bodyPr>
          <a:lstStyle>
            <a:lvl1pPr marL="0" indent="0">
              <a:lnSpc>
                <a:spcPct val="150000"/>
              </a:lnSpc>
              <a:spcBef>
                <a:spcPts val="588"/>
              </a:spcBef>
              <a:spcAft>
                <a:spcPts val="588"/>
              </a:spcAft>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lnSpc>
                <a:spcPct val="150000"/>
              </a:lnSpc>
              <a:spcBef>
                <a:spcPts val="588"/>
              </a:spcBef>
              <a:spcAft>
                <a:spcPts val="588"/>
              </a:spcAft>
              <a:buFont typeface="Wingdings" panose="05000000000000000000" pitchFamily="2" charset="2"/>
              <a:buNone/>
              <a:defRPr sz="1765" b="0"/>
            </a:lvl2pPr>
            <a:lvl3pPr marL="450764" indent="0">
              <a:lnSpc>
                <a:spcPct val="150000"/>
              </a:lnSpc>
              <a:spcBef>
                <a:spcPts val="588"/>
              </a:spcBef>
              <a:spcAft>
                <a:spcPts val="588"/>
              </a:spcAft>
              <a:buFont typeface="Wingdings" panose="05000000000000000000" pitchFamily="2" charset="2"/>
              <a:buNone/>
              <a:tabLst/>
              <a:defRPr sz="1765" b="0"/>
            </a:lvl3pPr>
            <a:lvl4pPr marL="652337" indent="0">
              <a:lnSpc>
                <a:spcPct val="150000"/>
              </a:lnSpc>
              <a:spcBef>
                <a:spcPts val="588"/>
              </a:spcBef>
              <a:spcAft>
                <a:spcPts val="588"/>
              </a:spcAft>
              <a:buFont typeface="Wingdings" panose="05000000000000000000" pitchFamily="2" charset="2"/>
              <a:buNone/>
              <a:defRPr sz="1765" b="0"/>
            </a:lvl4pPr>
            <a:lvl5pPr marL="853911" indent="0">
              <a:lnSpc>
                <a:spcPct val="150000"/>
              </a:lnSpc>
              <a:spcBef>
                <a:spcPts val="588"/>
              </a:spcBef>
              <a:spcAft>
                <a:spcPts val="588"/>
              </a:spcAft>
              <a:buFont typeface="Wingdings" panose="05000000000000000000" pitchFamily="2" charset="2"/>
              <a:buNone/>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945013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descr="Half screen image placeholder on the right">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3"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5778064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Break - Teal">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305170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Break - Dark Purp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4119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Break - Dark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357636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Break - Light Gray">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991241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042137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Break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98624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Break - Photo 1">
    <p:bg>
      <p:bgPr>
        <a:solidFill>
          <a:schemeClr val="bg1"/>
        </a:solidFill>
        <a:effectLst/>
      </p:bgPr>
    </p:bg>
    <p:spTree>
      <p:nvGrpSpPr>
        <p:cNvPr id="1" name=""/>
        <p:cNvGrpSpPr/>
        <p:nvPr/>
      </p:nvGrpSpPr>
      <p:grpSpPr>
        <a:xfrm>
          <a:off x="0" y="0"/>
          <a:ext cx="0" cy="0"/>
          <a:chOff x="0" y="0"/>
          <a:chExt cx="0" cy="0"/>
        </a:xfrm>
      </p:grpSpPr>
      <p:pic>
        <p:nvPicPr>
          <p:cNvPr id="5" name="Picture 4" descr="A desk with a computer sitting on top of a table&#10;&#10;">
            <a:extLst>
              <a:ext uri="{FF2B5EF4-FFF2-40B4-BE49-F238E27FC236}">
                <a16:creationId xmlns:a16="http://schemas.microsoft.com/office/drawing/2014/main" id="{0704C768-05D1-4899-AC2B-E310FF858B6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1162" cy="6858000"/>
          </a:xfrm>
          <a:prstGeom prst="rect">
            <a:avLst/>
          </a:prstGeom>
        </p:spPr>
      </p:pic>
      <p:sp>
        <p:nvSpPr>
          <p:cNvPr id="4" name="Rectangle 3" descr="transparent teal overlay">
            <a:extLst>
              <a:ext uri="{FF2B5EF4-FFF2-40B4-BE49-F238E27FC236}">
                <a16:creationId xmlns:a16="http://schemas.microsoft.com/office/drawing/2014/main" id="{A5EB4819-D07E-4AD6-A38A-2ED86EB58080}"/>
              </a:ext>
            </a:extLst>
          </p:cNvPr>
          <p:cNvSpPr/>
          <p:nvPr userDrawn="1"/>
        </p:nvSpPr>
        <p:spPr bwMode="auto">
          <a:xfrm>
            <a:off x="1" y="0"/>
            <a:ext cx="12191999"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611044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Break - Photo 2">
    <p:bg>
      <p:bgPr>
        <a:solidFill>
          <a:schemeClr val="bg1"/>
        </a:solidFill>
        <a:effectLst/>
      </p:bgPr>
    </p:bg>
    <p:spTree>
      <p:nvGrpSpPr>
        <p:cNvPr id="1" name=""/>
        <p:cNvGrpSpPr/>
        <p:nvPr/>
      </p:nvGrpSpPr>
      <p:grpSpPr>
        <a:xfrm>
          <a:off x="0" y="0"/>
          <a:ext cx="0" cy="0"/>
          <a:chOff x="0" y="0"/>
          <a:chExt cx="0" cy="0"/>
        </a:xfrm>
      </p:grpSpPr>
      <p:pic>
        <p:nvPicPr>
          <p:cNvPr id="6" name="Picture 5" descr="A woman using a Surface Laptop with her headphones in her ears">
            <a:extLst>
              <a:ext uri="{FF2B5EF4-FFF2-40B4-BE49-F238E27FC236}">
                <a16:creationId xmlns:a16="http://schemas.microsoft.com/office/drawing/2014/main" id="{7351A35C-F30F-4175-BEDB-A81C4B4415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68174" cy="6858000"/>
          </a:xfrm>
          <a:prstGeom prst="rect">
            <a:avLst/>
          </a:prstGeom>
        </p:spPr>
      </p:pic>
      <p:sp>
        <p:nvSpPr>
          <p:cNvPr id="5" name="Rectangle 4" descr="transparent teal overlay">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65189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Break - Photo 3">
    <p:bg>
      <p:bgPr>
        <a:solidFill>
          <a:schemeClr val="bg1"/>
        </a:solidFill>
        <a:effectLst/>
      </p:bgPr>
    </p:bg>
    <p:spTree>
      <p:nvGrpSpPr>
        <p:cNvPr id="1" name=""/>
        <p:cNvGrpSpPr/>
        <p:nvPr/>
      </p:nvGrpSpPr>
      <p:grpSpPr>
        <a:xfrm>
          <a:off x="0" y="0"/>
          <a:ext cx="0" cy="0"/>
          <a:chOff x="0" y="0"/>
          <a:chExt cx="0" cy="0"/>
        </a:xfrm>
      </p:grpSpPr>
      <p:pic>
        <p:nvPicPr>
          <p:cNvPr id="4" name="Picture 3" descr="A person sitting at a table in front of a window using a laptop&#10;&#10;">
            <a:extLst>
              <a:ext uri="{FF2B5EF4-FFF2-40B4-BE49-F238E27FC236}">
                <a16:creationId xmlns:a16="http://schemas.microsoft.com/office/drawing/2014/main" id="{FCD1ECA6-3437-40BC-B50A-14692AB79BF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3823" y="0"/>
            <a:ext cx="12215823" cy="6858000"/>
          </a:xfrm>
          <a:prstGeom prst="rect">
            <a:avLst/>
          </a:prstGeom>
        </p:spPr>
      </p:pic>
      <p:sp>
        <p:nvSpPr>
          <p:cNvPr id="7" name="Rectangle 6" descr="transparent teal overlay">
            <a:extLst>
              <a:ext uri="{FF2B5EF4-FFF2-40B4-BE49-F238E27FC236}">
                <a16:creationId xmlns:a16="http://schemas.microsoft.com/office/drawing/2014/main" id="{0FB2B5CE-AA60-483A-89F4-46EEEC6891E6}"/>
              </a:ext>
            </a:extLst>
          </p:cNvPr>
          <p:cNvSpPr/>
          <p:nvPr userDrawn="1"/>
        </p:nvSpPr>
        <p:spPr bwMode="auto">
          <a:xfrm>
            <a:off x="-23823" y="0"/>
            <a:ext cx="12191999"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93578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Break - Photo 3">
    <p:bg>
      <p:bgPr>
        <a:solidFill>
          <a:schemeClr val="bg1"/>
        </a:solidFill>
        <a:effectLst/>
      </p:bgPr>
    </p:bg>
    <p:spTree>
      <p:nvGrpSpPr>
        <p:cNvPr id="1" name=""/>
        <p:cNvGrpSpPr/>
        <p:nvPr/>
      </p:nvGrpSpPr>
      <p:grpSpPr>
        <a:xfrm>
          <a:off x="0" y="0"/>
          <a:ext cx="0" cy="0"/>
          <a:chOff x="0" y="0"/>
          <a:chExt cx="0" cy="0"/>
        </a:xfrm>
      </p:grpSpPr>
      <p:pic>
        <p:nvPicPr>
          <p:cNvPr id="4" name="Picture 3" descr="A person sitting at a table in front of a window using a laptop&#10;&#10;">
            <a:extLst>
              <a:ext uri="{FF2B5EF4-FFF2-40B4-BE49-F238E27FC236}">
                <a16:creationId xmlns:a16="http://schemas.microsoft.com/office/drawing/2014/main" id="{FCD1ECA6-3437-40BC-B50A-14692AB79BF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3823" y="0"/>
            <a:ext cx="12215823" cy="6858000"/>
          </a:xfrm>
          <a:prstGeom prst="rect">
            <a:avLst/>
          </a:prstGeom>
        </p:spPr>
      </p:pic>
      <p:sp>
        <p:nvSpPr>
          <p:cNvPr id="7" name="Rectangle 6" descr="transparent teal overlay">
            <a:extLst>
              <a:ext uri="{FF2B5EF4-FFF2-40B4-BE49-F238E27FC236}">
                <a16:creationId xmlns:a16="http://schemas.microsoft.com/office/drawing/2014/main" id="{0FB2B5CE-AA60-483A-89F4-46EEEC6891E6}"/>
              </a:ext>
            </a:extLst>
          </p:cNvPr>
          <p:cNvSpPr/>
          <p:nvPr userDrawn="1"/>
        </p:nvSpPr>
        <p:spPr bwMode="auto">
          <a:xfrm>
            <a:off x="-23823" y="0"/>
            <a:ext cx="12191999"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57221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Break - Photo 4">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person in her home office using a computer with external monitor&#10;&#10;">
            <a:extLst>
              <a:ext uri="{FF2B5EF4-FFF2-40B4-BE49-F238E27FC236}">
                <a16:creationId xmlns:a16="http://schemas.microsoft.com/office/drawing/2014/main" id="{24648656-3241-40E1-86D2-C3E643BF31C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7" name="Rectangle 6" descr="transparent teal overlay">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98868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Break - Photo 4">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person in her home office using a computer with external monitor&#10;&#10;">
            <a:extLst>
              <a:ext uri="{FF2B5EF4-FFF2-40B4-BE49-F238E27FC236}">
                <a16:creationId xmlns:a16="http://schemas.microsoft.com/office/drawing/2014/main" id="{24648656-3241-40E1-86D2-C3E643BF31C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7" name="Rectangle 6" descr="transparent teal overlay">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72912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Break - Photo 5">
    <p:bg>
      <p:bgPr>
        <a:solidFill>
          <a:schemeClr val="bg1"/>
        </a:solidFill>
        <a:effectLst/>
      </p:bgPr>
    </p:bg>
    <p:spTree>
      <p:nvGrpSpPr>
        <p:cNvPr id="1" name=""/>
        <p:cNvGrpSpPr/>
        <p:nvPr/>
      </p:nvGrpSpPr>
      <p:grpSpPr>
        <a:xfrm>
          <a:off x="0" y="0"/>
          <a:ext cx="0" cy="0"/>
          <a:chOff x="0" y="0"/>
          <a:chExt cx="0" cy="0"/>
        </a:xfrm>
      </p:grpSpPr>
      <p:pic>
        <p:nvPicPr>
          <p:cNvPr id="4" name="Picture 3" descr="A young person sitting in front of a window&#10;&#10;Description automatically generated">
            <a:extLst>
              <a:ext uri="{FF2B5EF4-FFF2-40B4-BE49-F238E27FC236}">
                <a16:creationId xmlns:a16="http://schemas.microsoft.com/office/drawing/2014/main" id="{6EA8A29B-47E5-43DD-BD61-5960BCF79A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0"/>
            <a:ext cx="12162430" cy="6858000"/>
          </a:xfrm>
          <a:prstGeom prst="rect">
            <a:avLst/>
          </a:prstGeom>
        </p:spPr>
      </p:pic>
      <p:sp>
        <p:nvSpPr>
          <p:cNvPr id="9" name="Rectangle 8" descr="transparent teal overlay">
            <a:extLst>
              <a:ext uri="{FF2B5EF4-FFF2-40B4-BE49-F238E27FC236}">
                <a16:creationId xmlns:a16="http://schemas.microsoft.com/office/drawing/2014/main" id="{C1AF8D31-8977-4D8B-85C8-54E9322D496C}"/>
              </a:ext>
            </a:extLst>
          </p:cNvPr>
          <p:cNvSpPr/>
          <p:nvPr userDrawn="1"/>
        </p:nvSpPr>
        <p:spPr bwMode="auto">
          <a:xfrm>
            <a:off x="5747" y="0"/>
            <a:ext cx="12191998"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199419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Break - Photo 6">
    <p:bg>
      <p:bgPr>
        <a:solidFill>
          <a:schemeClr val="bg1"/>
        </a:solidFill>
        <a:effectLst/>
      </p:bgPr>
    </p:bg>
    <p:spTree>
      <p:nvGrpSpPr>
        <p:cNvPr id="1" name=""/>
        <p:cNvGrpSpPr/>
        <p:nvPr/>
      </p:nvGrpSpPr>
      <p:grpSpPr>
        <a:xfrm>
          <a:off x="0" y="0"/>
          <a:ext cx="0" cy="0"/>
          <a:chOff x="0" y="0"/>
          <a:chExt cx="0" cy="0"/>
        </a:xfrm>
      </p:grpSpPr>
      <p:pic>
        <p:nvPicPr>
          <p:cNvPr id="5" name="Picture 4" descr="A young woman sitting down in front of a window writing on her tablet">
            <a:extLst>
              <a:ext uri="{FF2B5EF4-FFF2-40B4-BE49-F238E27FC236}">
                <a16:creationId xmlns:a16="http://schemas.microsoft.com/office/drawing/2014/main" id="{C4B8AD18-7E94-4F01-90DF-1C9832656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descr="transparent teal overlay">
            <a:extLst>
              <a:ext uri="{FF2B5EF4-FFF2-40B4-BE49-F238E27FC236}">
                <a16:creationId xmlns:a16="http://schemas.microsoft.com/office/drawing/2014/main" id="{C1AF8D31-8977-4D8B-85C8-54E9322D496C}"/>
              </a:ext>
            </a:extLst>
          </p:cNvPr>
          <p:cNvSpPr/>
          <p:nvPr userDrawn="1"/>
        </p:nvSpPr>
        <p:spPr bwMode="auto">
          <a:xfrm>
            <a:off x="2" y="0"/>
            <a:ext cx="12191998"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86507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ection Break - Photo 6">
    <p:bg>
      <p:bgPr>
        <a:solidFill>
          <a:schemeClr val="bg1"/>
        </a:solidFill>
        <a:effectLst/>
      </p:bgPr>
    </p:bg>
    <p:spTree>
      <p:nvGrpSpPr>
        <p:cNvPr id="1" name=""/>
        <p:cNvGrpSpPr/>
        <p:nvPr/>
      </p:nvGrpSpPr>
      <p:grpSpPr>
        <a:xfrm>
          <a:off x="0" y="0"/>
          <a:ext cx="0" cy="0"/>
          <a:chOff x="0" y="0"/>
          <a:chExt cx="0" cy="0"/>
        </a:xfrm>
      </p:grpSpPr>
      <p:pic>
        <p:nvPicPr>
          <p:cNvPr id="5" name="Picture 4" descr="A young woman sitting down in front of a window writing on her tablet">
            <a:extLst>
              <a:ext uri="{FF2B5EF4-FFF2-40B4-BE49-F238E27FC236}">
                <a16:creationId xmlns:a16="http://schemas.microsoft.com/office/drawing/2014/main" id="{C4B8AD18-7E94-4F01-90DF-1C9832656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descr="transparent teal overlay">
            <a:extLst>
              <a:ext uri="{FF2B5EF4-FFF2-40B4-BE49-F238E27FC236}">
                <a16:creationId xmlns:a16="http://schemas.microsoft.com/office/drawing/2014/main" id="{C1AF8D31-8977-4D8B-85C8-54E9322D496C}"/>
              </a:ext>
            </a:extLst>
          </p:cNvPr>
          <p:cNvSpPr/>
          <p:nvPr userDrawn="1"/>
        </p:nvSpPr>
        <p:spPr bwMode="auto">
          <a:xfrm>
            <a:off x="2" y="0"/>
            <a:ext cx="12191998" cy="6857999"/>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554855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69691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Break - Photo 7">
    <p:bg>
      <p:bgPr>
        <a:solidFill>
          <a:srgbClr val="E2E4E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397ED0-BB33-4511-AFFD-37D26F00E504}"/>
              </a:ext>
            </a:extLst>
          </p:cNvPr>
          <p:cNvGrpSpPr/>
          <p:nvPr userDrawn="1"/>
        </p:nvGrpSpPr>
        <p:grpSpPr>
          <a:xfrm>
            <a:off x="3033215" y="0"/>
            <a:ext cx="9158785" cy="6869879"/>
            <a:chOff x="3094037" y="0"/>
            <a:chExt cx="9342438" cy="7006640"/>
          </a:xfrm>
        </p:grpSpPr>
        <p:pic>
          <p:nvPicPr>
            <p:cNvPr id="4" name="Picture 3" descr="A man standing in front of a plant looking at his mobile ">
              <a:extLst>
                <a:ext uri="{FF2B5EF4-FFF2-40B4-BE49-F238E27FC236}">
                  <a16:creationId xmlns:a16="http://schemas.microsoft.com/office/drawing/2014/main" id="{5D3975F4-A981-4174-8502-01E0162969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94037" y="0"/>
              <a:ext cx="9342438" cy="6994525"/>
            </a:xfrm>
            <a:prstGeom prst="rect">
              <a:avLst/>
            </a:prstGeom>
          </p:spPr>
        </p:pic>
        <p:sp>
          <p:nvSpPr>
            <p:cNvPr id="6" name="Rectangle 5">
              <a:extLst>
                <a:ext uri="{FF2B5EF4-FFF2-40B4-BE49-F238E27FC236}">
                  <a16:creationId xmlns:a16="http://schemas.microsoft.com/office/drawing/2014/main" id="{8A5E65C4-72A7-4DC3-949D-7C4742A9D94E}"/>
                </a:ext>
              </a:extLst>
            </p:cNvPr>
            <p:cNvSpPr/>
            <p:nvPr userDrawn="1"/>
          </p:nvSpPr>
          <p:spPr bwMode="auto">
            <a:xfrm rot="10800000">
              <a:off x="3094037" y="0"/>
              <a:ext cx="1164432" cy="7006640"/>
            </a:xfrm>
            <a:prstGeom prst="rect">
              <a:avLst/>
            </a:prstGeom>
            <a:gradFill>
              <a:gsLst>
                <a:gs pos="0">
                  <a:srgbClr val="E2E4E3"/>
                </a:gs>
                <a:gs pos="100000">
                  <a:srgbClr val="E2E4E3">
                    <a:alpha val="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descr="transparent teal overlay">
            <a:extLst>
              <a:ext uri="{FF2B5EF4-FFF2-40B4-BE49-F238E27FC236}">
                <a16:creationId xmlns:a16="http://schemas.microsoft.com/office/drawing/2014/main" id="{C1AF8D31-8977-4D8B-85C8-54E9322D496C}"/>
              </a:ext>
            </a:extLst>
          </p:cNvPr>
          <p:cNvSpPr/>
          <p:nvPr userDrawn="1"/>
        </p:nvSpPr>
        <p:spPr bwMode="auto">
          <a:xfrm>
            <a:off x="2" y="0"/>
            <a:ext cx="12191998" cy="6850602"/>
          </a:xfrm>
          <a:prstGeom prst="rect">
            <a:avLst/>
          </a:prstGeom>
          <a:solidFill>
            <a:schemeClr val="tx2">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73489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39612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00795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76013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Slide 1">
    <p:bg>
      <p:bgPr>
        <a:solidFill>
          <a:srgbClr val="F7F7F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AD14C31-87BC-47B1-B6A1-F32DDA6398C7}"/>
              </a:ext>
            </a:extLst>
          </p:cNvPr>
          <p:cNvGrpSpPr/>
          <p:nvPr userDrawn="1"/>
        </p:nvGrpSpPr>
        <p:grpSpPr>
          <a:xfrm>
            <a:off x="1874316" y="0"/>
            <a:ext cx="10317683" cy="6861711"/>
            <a:chOff x="1911900" y="0"/>
            <a:chExt cx="10524574" cy="6998310"/>
          </a:xfrm>
        </p:grpSpPr>
        <p:pic>
          <p:nvPicPr>
            <p:cNvPr id="4" name="Picture 3" descr="A woman working on her laptop in her living room&#10;">
              <a:extLst>
                <a:ext uri="{FF2B5EF4-FFF2-40B4-BE49-F238E27FC236}">
                  <a16:creationId xmlns:a16="http://schemas.microsoft.com/office/drawing/2014/main" id="{A99DBCAC-ABC0-48CC-9209-D0F0946235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942063" y="0"/>
              <a:ext cx="10494411"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911900" y="3786"/>
              <a:ext cx="953537" cy="6994524"/>
            </a:xfrm>
            <a:prstGeom prst="rect">
              <a:avLst/>
            </a:prstGeom>
            <a:gradFill flip="none" rotWithShape="1">
              <a:gsLst>
                <a:gs pos="0">
                  <a:srgbClr val="F7F7F7">
                    <a:alpha val="0"/>
                  </a:srgbClr>
                </a:gs>
                <a:gs pos="100000">
                  <a:srgbClr val="F7F7F7"/>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3099310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ank You Slide 2">
    <p:bg>
      <p:bgRef idx="1001">
        <a:schemeClr val="bg2"/>
      </p:bgRef>
    </p:bg>
    <p:spTree>
      <p:nvGrpSpPr>
        <p:cNvPr id="1" name=""/>
        <p:cNvGrpSpPr/>
        <p:nvPr/>
      </p:nvGrpSpPr>
      <p:grpSpPr>
        <a:xfrm>
          <a:off x="0" y="0"/>
          <a:ext cx="0" cy="0"/>
          <a:chOff x="0" y="0"/>
          <a:chExt cx="0" cy="0"/>
        </a:xfrm>
      </p:grpSpPr>
      <p:pic>
        <p:nvPicPr>
          <p:cNvPr id="5" name="Picture 4" descr="A close up of a flower&#10;&#10;">
            <a:extLst>
              <a:ext uri="{FF2B5EF4-FFF2-40B4-BE49-F238E27FC236}">
                <a16:creationId xmlns:a16="http://schemas.microsoft.com/office/drawing/2014/main" id="{151A3545-0621-4683-B006-FD7A00A41D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Tree>
    <p:custDataLst>
      <p:tags r:id="rId1"/>
    </p:custDataLst>
    <p:extLst>
      <p:ext uri="{BB962C8B-B14F-4D97-AF65-F5344CB8AC3E}">
        <p14:creationId xmlns:p14="http://schemas.microsoft.com/office/powerpoint/2010/main" val="144556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hank You Slide 1">
    <p:bg>
      <p:bgPr>
        <a:solidFill>
          <a:srgbClr val="F7F7F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AD14C31-87BC-47B1-B6A1-F32DDA6398C7}"/>
              </a:ext>
            </a:extLst>
          </p:cNvPr>
          <p:cNvGrpSpPr/>
          <p:nvPr userDrawn="1"/>
        </p:nvGrpSpPr>
        <p:grpSpPr>
          <a:xfrm>
            <a:off x="1874316" y="0"/>
            <a:ext cx="10317683" cy="6861711"/>
            <a:chOff x="1911900" y="0"/>
            <a:chExt cx="10524574" cy="6998310"/>
          </a:xfrm>
        </p:grpSpPr>
        <p:pic>
          <p:nvPicPr>
            <p:cNvPr id="4" name="Picture 3" descr="A woman working on her laptop in her living room&#10;">
              <a:extLst>
                <a:ext uri="{FF2B5EF4-FFF2-40B4-BE49-F238E27FC236}">
                  <a16:creationId xmlns:a16="http://schemas.microsoft.com/office/drawing/2014/main" id="{A99DBCAC-ABC0-48CC-9209-D0F0946235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942063" y="0"/>
              <a:ext cx="10494411"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911900" y="3786"/>
              <a:ext cx="953537" cy="6994524"/>
            </a:xfrm>
            <a:prstGeom prst="rect">
              <a:avLst/>
            </a:prstGeom>
            <a:gradFill flip="none" rotWithShape="1">
              <a:gsLst>
                <a:gs pos="0">
                  <a:srgbClr val="F7F7F7">
                    <a:alpha val="0"/>
                  </a:srgbClr>
                </a:gs>
                <a:gs pos="100000">
                  <a:srgbClr val="F7F7F7"/>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259542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hank You Slide 2">
    <p:bg>
      <p:bgRef idx="1001">
        <a:schemeClr val="bg2"/>
      </p:bgRef>
    </p:bg>
    <p:spTree>
      <p:nvGrpSpPr>
        <p:cNvPr id="1" name=""/>
        <p:cNvGrpSpPr/>
        <p:nvPr/>
      </p:nvGrpSpPr>
      <p:grpSpPr>
        <a:xfrm>
          <a:off x="0" y="0"/>
          <a:ext cx="0" cy="0"/>
          <a:chOff x="0" y="0"/>
          <a:chExt cx="0" cy="0"/>
        </a:xfrm>
      </p:grpSpPr>
      <p:pic>
        <p:nvPicPr>
          <p:cNvPr id="5" name="Picture 4" descr="A close up of a flower&#10;&#10;">
            <a:extLst>
              <a:ext uri="{FF2B5EF4-FFF2-40B4-BE49-F238E27FC236}">
                <a16:creationId xmlns:a16="http://schemas.microsoft.com/office/drawing/2014/main" id="{151A3545-0621-4683-B006-FD7A00A41D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Tree>
    <p:custDataLst>
      <p:tags r:id="rId1"/>
    </p:custDataLst>
    <p:extLst>
      <p:ext uri="{BB962C8B-B14F-4D97-AF65-F5344CB8AC3E}">
        <p14:creationId xmlns:p14="http://schemas.microsoft.com/office/powerpoint/2010/main" val="277602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32913373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Slide - Teal">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custDataLst>
      <p:tags r:id="rId1"/>
    </p:custDataLst>
    <p:extLst>
      <p:ext uri="{BB962C8B-B14F-4D97-AF65-F5344CB8AC3E}">
        <p14:creationId xmlns:p14="http://schemas.microsoft.com/office/powerpoint/2010/main" val="183445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 Dark Purpl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custDataLst>
      <p:tags r:id="rId1"/>
    </p:custDataLst>
    <p:extLst>
      <p:ext uri="{BB962C8B-B14F-4D97-AF65-F5344CB8AC3E}">
        <p14:creationId xmlns:p14="http://schemas.microsoft.com/office/powerpoint/2010/main" val="1417803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endParaRPr lang="en-US"/>
          </a:p>
        </p:txBody>
      </p:sp>
      <p:sp>
        <p:nvSpPr>
          <p:cNvPr id="6" name="Slide Number Placeholder 5"/>
          <p:cNvSpPr>
            <a:spLocks noGrp="1"/>
          </p:cNvSpPr>
          <p:nvPr>
            <p:ph type="sldNum" sz="quarter" idx="13"/>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397859073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 Dark Blu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custDataLst>
      <p:tags r:id="rId1"/>
    </p:custDataLst>
    <p:extLst>
      <p:ext uri="{BB962C8B-B14F-4D97-AF65-F5344CB8AC3E}">
        <p14:creationId xmlns:p14="http://schemas.microsoft.com/office/powerpoint/2010/main" val="1345434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Slide - Light Gray">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1777277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Slide - Whit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66159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6"/>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42174404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257611820"/>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cSld name="Section Header">
    <p:bg>
      <p:bgRef idx="1003">
        <a:schemeClr val="bg2"/>
      </p:bgRef>
    </p:bg>
    <p:spTree>
      <p:nvGrpSpPr>
        <p:cNvPr id="1" name=""/>
        <p:cNvGrpSpPr/>
        <p:nvPr/>
      </p:nvGrpSpPr>
      <p:grpSpPr>
        <a:xfrm>
          <a:off x="0" y="0"/>
          <a:ext cx="0" cy="0"/>
          <a:chOff x="0" y="0"/>
          <a:chExt cx="0" cy="0"/>
        </a:xfrm>
      </p:grpSpPr>
      <p:sp>
        <p:nvSpPr>
          <p:cNvPr id="7" name="Rectangle 6"/>
          <p:cNvSpPr/>
          <p:nvPr/>
        </p:nvSpPr>
        <p:spPr>
          <a:xfrm>
            <a:off x="5656886"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7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838204" y="2402240"/>
            <a:ext cx="4508715" cy="2187227"/>
          </a:xfrm>
          <a:prstGeom prst="rect">
            <a:avLst/>
          </a:prstGeom>
        </p:spPr>
        <p:txBody>
          <a:bodyPr anchor="ctr">
            <a:noAutofit/>
          </a:bodyPr>
          <a:lstStyle>
            <a:lvl1pPr algn="l">
              <a:defRPr sz="4796">
                <a:solidFill>
                  <a:schemeClr val="accent1"/>
                </a:solidFill>
              </a:defRPr>
            </a:lvl1pPr>
          </a:lstStyle>
          <a:p>
            <a:r>
              <a:rPr lang="en-US" sz="4705">
                <a:latin typeface="Segoe UI Semilight" panose="020B0402040204020203" pitchFamily="34" charset="0"/>
                <a:cs typeface="Segoe UI Semilight" panose="020B0402040204020203" pitchFamily="34" charset="0"/>
              </a:rPr>
              <a:t>Microsoft NDA Confidential</a:t>
            </a:r>
            <a:endParaRPr lang="en-US"/>
          </a:p>
        </p:txBody>
      </p:sp>
      <p:sp>
        <p:nvSpPr>
          <p:cNvPr id="3" name="Text Placeholder 2"/>
          <p:cNvSpPr>
            <a:spLocks noGrp="1"/>
          </p:cNvSpPr>
          <p:nvPr>
            <p:ph type="body" idx="1"/>
          </p:nvPr>
        </p:nvSpPr>
        <p:spPr>
          <a:xfrm>
            <a:off x="6323308" y="2402237"/>
            <a:ext cx="5269424" cy="2187226"/>
          </a:xfrm>
          <a:prstGeom prst="rect">
            <a:avLst/>
          </a:prstGeom>
        </p:spPr>
        <p:txBody>
          <a:bodyPr anchor="ctr">
            <a:normAutofit/>
          </a:bodyPr>
          <a:lstStyle>
            <a:lvl1pPr marL="0" indent="0">
              <a:lnSpc>
                <a:spcPct val="150000"/>
              </a:lnSpc>
              <a:buNone/>
              <a:defRPr sz="2797">
                <a:solidFill>
                  <a:schemeClr val="bg1"/>
                </a:solidFill>
                <a:latin typeface="+mj-lt"/>
              </a:defRPr>
            </a:lvl1pPr>
            <a:lvl2pPr marL="456701" indent="0">
              <a:buNone/>
              <a:defRPr sz="1997"/>
            </a:lvl2pPr>
            <a:lvl3pPr marL="913402" indent="0">
              <a:buNone/>
              <a:defRPr sz="1797"/>
            </a:lvl3pPr>
            <a:lvl4pPr marL="1370104" indent="0">
              <a:buNone/>
              <a:defRPr sz="1600"/>
            </a:lvl4pPr>
            <a:lvl5pPr marL="1826804" indent="0">
              <a:buNone/>
              <a:defRPr sz="1600"/>
            </a:lvl5pPr>
            <a:lvl6pPr marL="2283504" indent="0">
              <a:buNone/>
              <a:defRPr sz="1600"/>
            </a:lvl6pPr>
            <a:lvl7pPr marL="2740206" indent="0">
              <a:buNone/>
              <a:defRPr sz="1600"/>
            </a:lvl7pPr>
            <a:lvl8pPr marL="3196906" indent="0">
              <a:buNone/>
              <a:defRPr sz="1600"/>
            </a:lvl8pPr>
            <a:lvl9pPr marL="3653608" indent="0">
              <a:buNone/>
              <a:defRPr sz="1600"/>
            </a:lvl9pPr>
          </a:lstStyle>
          <a:p>
            <a:pPr lvl="0"/>
            <a:r>
              <a:rPr lang="en-US"/>
              <a:t>Click to edit Master text styles</a:t>
            </a:r>
          </a:p>
        </p:txBody>
      </p:sp>
      <p:sp>
        <p:nvSpPr>
          <p:cNvPr id="8" name="Rectangle 7"/>
          <p:cNvSpPr/>
          <p:nvPr userDrawn="1"/>
        </p:nvSpPr>
        <p:spPr>
          <a:xfrm>
            <a:off x="5656886" y="1709738"/>
            <a:ext cx="6535119" cy="3575184"/>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7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908728603"/>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39628995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Section Break - Photo 2">
    <p:bg>
      <p:bgPr>
        <a:solidFill>
          <a:schemeClr val="bg1"/>
        </a:solidFill>
        <a:effectLst/>
      </p:bgPr>
    </p:bg>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8B524655-7343-4C46-80D9-BF42D81F19D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0383" t="371" r="217" b="6431"/>
          <a:stretch/>
        </p:blipFill>
        <p:spPr>
          <a:xfrm>
            <a:off x="39871" y="-16042"/>
            <a:ext cx="12144346" cy="6874043"/>
          </a:xfrm>
          <a:prstGeom prst="rect">
            <a:avLst/>
          </a:prstGeom>
          <a:noFill/>
        </p:spPr>
      </p:pic>
      <p:sp>
        <p:nvSpPr>
          <p:cNvPr id="5" name="Rectangle 4" descr="transparent teal overlay">
            <a:extLst>
              <a:ext uri="{FF2B5EF4-FFF2-40B4-BE49-F238E27FC236}">
                <a16:creationId xmlns:a16="http://schemas.microsoft.com/office/drawing/2014/main" id="{0E826963-6445-4B8F-924A-BC8ECA4202C1}"/>
              </a:ext>
            </a:extLst>
          </p:cNvPr>
          <p:cNvSpPr/>
          <p:nvPr userDrawn="1"/>
        </p:nvSpPr>
        <p:spPr bwMode="auto">
          <a:xfrm>
            <a:off x="39870" y="0"/>
            <a:ext cx="12184216" cy="6858000"/>
          </a:xfrm>
          <a:prstGeom prst="rect">
            <a:avLst/>
          </a:prstGeom>
          <a:solidFill>
            <a:schemeClr val="accent4">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68A42AF2-768E-4ED9-A3AA-3C0AE4A240F8}"/>
              </a:ext>
            </a:extLst>
          </p:cNvPr>
          <p:cNvSpPr/>
          <p:nvPr userDrawn="1"/>
        </p:nvSpPr>
        <p:spPr bwMode="auto">
          <a:xfrm>
            <a:off x="0" y="0"/>
            <a:ext cx="8406063" cy="6858000"/>
          </a:xfrm>
          <a:prstGeom prst="rect">
            <a:avLst/>
          </a:prstGeom>
          <a:gradFill flip="none" rotWithShape="1">
            <a:gsLst>
              <a:gs pos="23000">
                <a:schemeClr val="accent4"/>
              </a:gs>
              <a:gs pos="100000">
                <a:schemeClr val="accent4">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80195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94273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20"/>
            <a:ext cx="3182027" cy="543185"/>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6528"/>
            <a:ext cx="6667500" cy="301770"/>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270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7987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4" name="Picture 3" descr="A group of people sitting at a table&#10;&#10;Description automatically generated">
            <a:extLst>
              <a:ext uri="{FF2B5EF4-FFF2-40B4-BE49-F238E27FC236}">
                <a16:creationId xmlns:a16="http://schemas.microsoft.com/office/drawing/2014/main" id="{F897237F-E764-4FC7-B1D6-1CA3B8B5D7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Tree>
    <p:custDataLst>
      <p:tags r:id="rId1"/>
    </p:custDataLst>
    <p:extLst>
      <p:ext uri="{BB962C8B-B14F-4D97-AF65-F5344CB8AC3E}">
        <p14:creationId xmlns:p14="http://schemas.microsoft.com/office/powerpoint/2010/main" val="2488269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133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Full Image_ Half Conten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r>
              <a:rPr lang="en-US"/>
              <a:t>Click icon to add picture</a:t>
            </a:r>
          </a:p>
        </p:txBody>
      </p:sp>
      <p:sp>
        <p:nvSpPr>
          <p:cNvPr id="7" name="TextBox 6"/>
          <p:cNvSpPr txBox="1"/>
          <p:nvPr userDrawn="1"/>
        </p:nvSpPr>
        <p:spPr>
          <a:xfrm>
            <a:off x="0" y="0"/>
            <a:ext cx="6095689" cy="6858000"/>
          </a:xfrm>
          <a:prstGeom prst="rect">
            <a:avLst/>
          </a:prstGeom>
          <a:solidFill>
            <a:schemeClr val="bg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268927"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68072" indent="-3112" algn="l" defTabSz="914367" fontAlgn="auto">
              <a:lnSpc>
                <a:spcPct val="100000"/>
              </a:lnSpc>
              <a:spcBef>
                <a:spcPts val="0"/>
              </a:spcBef>
              <a:spcAft>
                <a:spcPts val="0"/>
              </a:spcAft>
            </a:pPr>
            <a:endParaRPr lang="en-US" sz="2941">
              <a:gradFill>
                <a:gsLst>
                  <a:gs pos="12264">
                    <a:schemeClr val="bg1"/>
                  </a:gs>
                  <a:gs pos="27000">
                    <a:schemeClr val="bg1"/>
                  </a:gs>
                </a:gsLst>
                <a:lin ang="5400000" scaled="0"/>
              </a:gradFill>
              <a:latin typeface="Arial" panose="020B0604020202020204" pitchFamily="34" charset="0"/>
              <a:ea typeface="Verdana" panose="020B0604030504040204" pitchFamily="34" charset="0"/>
              <a:cs typeface="Arial" panose="020B0604020202020204" pitchFamily="34" charset="0"/>
            </a:endParaRPr>
          </a:p>
        </p:txBody>
      </p:sp>
      <p:sp>
        <p:nvSpPr>
          <p:cNvPr id="5" name="Title 1"/>
          <p:cNvSpPr>
            <a:spLocks noGrp="1"/>
          </p:cNvSpPr>
          <p:nvPr>
            <p:ph type="title"/>
          </p:nvPr>
        </p:nvSpPr>
        <p:spPr>
          <a:xfrm>
            <a:off x="269239" y="289511"/>
            <a:ext cx="5826449" cy="899665"/>
          </a:xfrm>
        </p:spPr>
        <p:txBody>
          <a:bodyPr/>
          <a:lstStyle/>
          <a:p>
            <a:r>
              <a:rPr lang="en-US"/>
              <a:t>Click to edit Master title style</a:t>
            </a:r>
          </a:p>
        </p:txBody>
      </p:sp>
      <p:sp>
        <p:nvSpPr>
          <p:cNvPr id="6" name="Text Placeholder 5"/>
          <p:cNvSpPr>
            <a:spLocks noGrp="1"/>
          </p:cNvSpPr>
          <p:nvPr>
            <p:ph type="body" sz="quarter" idx="11" hasCustomPrompt="1"/>
          </p:nvPr>
        </p:nvSpPr>
        <p:spPr>
          <a:xfrm>
            <a:off x="269239" y="1244822"/>
            <a:ext cx="5826761"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314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pos="391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9707907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06436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009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Layout Illustration 2">
    <p:spTree>
      <p:nvGrpSpPr>
        <p:cNvPr id="1" name=""/>
        <p:cNvGrpSpPr/>
        <p:nvPr/>
      </p:nvGrpSpPr>
      <p:grpSpPr>
        <a:xfrm>
          <a:off x="0" y="0"/>
          <a:ext cx="0" cy="0"/>
          <a:chOff x="0" y="0"/>
          <a:chExt cx="0" cy="0"/>
        </a:xfrm>
      </p:grpSpPr>
      <p:grpSp>
        <p:nvGrpSpPr>
          <p:cNvPr id="299" name="Group 298"/>
          <p:cNvGrpSpPr/>
          <p:nvPr userDrawn="1"/>
        </p:nvGrpSpPr>
        <p:grpSpPr>
          <a:xfrm>
            <a:off x="0" y="0"/>
            <a:ext cx="6095689" cy="6858000"/>
            <a:chOff x="6218555" y="0"/>
            <a:chExt cx="6217920" cy="6994525"/>
          </a:xfrm>
        </p:grpSpPr>
        <p:sp>
          <p:nvSpPr>
            <p:cNvPr id="300" name="Rectangle 299"/>
            <p:cNvSpPr/>
            <p:nvPr userDrawn="1"/>
          </p:nvSpPr>
          <p:spPr bwMode="gray">
            <a:xfrm>
              <a:off x="6218555" y="0"/>
              <a:ext cx="62179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1" name="Group 300"/>
            <p:cNvGrpSpPr/>
            <p:nvPr userDrawn="1"/>
          </p:nvGrpSpPr>
          <p:grpSpPr>
            <a:xfrm>
              <a:off x="6218555" y="1494972"/>
              <a:ext cx="6217920" cy="5499553"/>
              <a:chOff x="6218555" y="1494972"/>
              <a:chExt cx="6217920" cy="5499553"/>
            </a:xfrm>
          </p:grpSpPr>
          <p:grpSp>
            <p:nvGrpSpPr>
              <p:cNvPr id="302" name="Group 301"/>
              <p:cNvGrpSpPr/>
              <p:nvPr userDrawn="1"/>
            </p:nvGrpSpPr>
            <p:grpSpPr>
              <a:xfrm>
                <a:off x="9061074" y="1494972"/>
                <a:ext cx="3375401" cy="2393803"/>
                <a:chOff x="8825827" y="915533"/>
                <a:chExt cx="3610648" cy="2560638"/>
              </a:xfrm>
            </p:grpSpPr>
            <p:sp>
              <p:nvSpPr>
                <p:cNvPr id="427" name="Freeform 11"/>
                <p:cNvSpPr>
                  <a:spLocks/>
                </p:cNvSpPr>
                <p:nvPr userDrawn="1"/>
              </p:nvSpPr>
              <p:spPr bwMode="auto">
                <a:xfrm flipH="1">
                  <a:off x="11455806" y="925439"/>
                  <a:ext cx="980669" cy="2387286"/>
                </a:xfrm>
                <a:custGeom>
                  <a:avLst/>
                  <a:gdLst>
                    <a:gd name="T0" fmla="*/ 0 w 312"/>
                    <a:gd name="T1" fmla="*/ 0 h 764"/>
                    <a:gd name="T2" fmla="*/ 0 w 312"/>
                    <a:gd name="T3" fmla="*/ 764 h 764"/>
                    <a:gd name="T4" fmla="*/ 312 w 312"/>
                    <a:gd name="T5" fmla="*/ 764 h 764"/>
                    <a:gd name="T6" fmla="*/ 312 w 312"/>
                    <a:gd name="T7" fmla="*/ 309 h 764"/>
                    <a:gd name="T8" fmla="*/ 0 w 312"/>
                    <a:gd name="T9" fmla="*/ 0 h 764"/>
                  </a:gdLst>
                  <a:ahLst/>
                  <a:cxnLst>
                    <a:cxn ang="0">
                      <a:pos x="T0" y="T1"/>
                    </a:cxn>
                    <a:cxn ang="0">
                      <a:pos x="T2" y="T3"/>
                    </a:cxn>
                    <a:cxn ang="0">
                      <a:pos x="T4" y="T5"/>
                    </a:cxn>
                    <a:cxn ang="0">
                      <a:pos x="T6" y="T7"/>
                    </a:cxn>
                    <a:cxn ang="0">
                      <a:pos x="T8" y="T9"/>
                    </a:cxn>
                  </a:cxnLst>
                  <a:rect l="0" t="0" r="r" b="b"/>
                  <a:pathLst>
                    <a:path w="312" h="764">
                      <a:moveTo>
                        <a:pt x="0" y="0"/>
                      </a:moveTo>
                      <a:cubicBezTo>
                        <a:pt x="0" y="764"/>
                        <a:pt x="0" y="764"/>
                        <a:pt x="0" y="764"/>
                      </a:cubicBezTo>
                      <a:cubicBezTo>
                        <a:pt x="312" y="764"/>
                        <a:pt x="312" y="764"/>
                        <a:pt x="312" y="764"/>
                      </a:cubicBezTo>
                      <a:cubicBezTo>
                        <a:pt x="312" y="309"/>
                        <a:pt x="312" y="309"/>
                        <a:pt x="312" y="309"/>
                      </a:cubicBezTo>
                      <a:cubicBezTo>
                        <a:pt x="312" y="138"/>
                        <a:pt x="172" y="0"/>
                        <a:pt x="0" y="0"/>
                      </a:cubicBezTo>
                      <a:close/>
                    </a:path>
                  </a:pathLst>
                </a:custGeom>
                <a:solidFill>
                  <a:srgbClr val="3195E5"/>
                </a:solidFill>
                <a:ln>
                  <a:noFill/>
                </a:ln>
              </p:spPr>
              <p:txBody>
                <a:bodyPr vert="horz" wrap="square" lIns="91440" tIns="45720" rIns="91440" bIns="45720" numCol="1" anchor="t" anchorCtr="0" compatLnSpc="1">
                  <a:prstTxWarp prst="textNoShape">
                    <a:avLst/>
                  </a:prstTxWarp>
                </a:bodyPr>
                <a:lstStyle/>
                <a:p>
                  <a:pPr lvl="0"/>
                  <a:endParaRPr lang="en-US" sz="1765"/>
                </a:p>
              </p:txBody>
            </p:sp>
            <p:sp>
              <p:nvSpPr>
                <p:cNvPr id="428" name="Freeform 12"/>
                <p:cNvSpPr>
                  <a:spLocks/>
                </p:cNvSpPr>
                <p:nvPr userDrawn="1"/>
              </p:nvSpPr>
              <p:spPr bwMode="auto">
                <a:xfrm flipH="1">
                  <a:off x="8895167" y="925439"/>
                  <a:ext cx="1956387" cy="2387286"/>
                </a:xfrm>
                <a:custGeom>
                  <a:avLst/>
                  <a:gdLst>
                    <a:gd name="T0" fmla="*/ 624 w 624"/>
                    <a:gd name="T1" fmla="*/ 764 h 764"/>
                    <a:gd name="T2" fmla="*/ 0 w 624"/>
                    <a:gd name="T3" fmla="*/ 764 h 764"/>
                    <a:gd name="T4" fmla="*/ 0 w 624"/>
                    <a:gd name="T5" fmla="*/ 309 h 764"/>
                    <a:gd name="T6" fmla="*/ 312 w 624"/>
                    <a:gd name="T7" fmla="*/ 0 h 764"/>
                    <a:gd name="T8" fmla="*/ 624 w 624"/>
                    <a:gd name="T9" fmla="*/ 309 h 764"/>
                    <a:gd name="T10" fmla="*/ 624 w 624"/>
                    <a:gd name="T11" fmla="*/ 764 h 764"/>
                  </a:gdLst>
                  <a:ahLst/>
                  <a:cxnLst>
                    <a:cxn ang="0">
                      <a:pos x="T0" y="T1"/>
                    </a:cxn>
                    <a:cxn ang="0">
                      <a:pos x="T2" y="T3"/>
                    </a:cxn>
                    <a:cxn ang="0">
                      <a:pos x="T4" y="T5"/>
                    </a:cxn>
                    <a:cxn ang="0">
                      <a:pos x="T6" y="T7"/>
                    </a:cxn>
                    <a:cxn ang="0">
                      <a:pos x="T8" y="T9"/>
                    </a:cxn>
                    <a:cxn ang="0">
                      <a:pos x="T10" y="T11"/>
                    </a:cxn>
                  </a:cxnLst>
                  <a:rect l="0" t="0" r="r" b="b"/>
                  <a:pathLst>
                    <a:path w="624" h="764">
                      <a:moveTo>
                        <a:pt x="624" y="764"/>
                      </a:moveTo>
                      <a:cubicBezTo>
                        <a:pt x="0" y="764"/>
                        <a:pt x="0" y="764"/>
                        <a:pt x="0" y="764"/>
                      </a:cubicBezTo>
                      <a:cubicBezTo>
                        <a:pt x="0" y="309"/>
                        <a:pt x="0" y="309"/>
                        <a:pt x="0" y="309"/>
                      </a:cubicBezTo>
                      <a:cubicBezTo>
                        <a:pt x="0" y="138"/>
                        <a:pt x="139" y="0"/>
                        <a:pt x="312" y="0"/>
                      </a:cubicBezTo>
                      <a:cubicBezTo>
                        <a:pt x="484" y="0"/>
                        <a:pt x="624" y="138"/>
                        <a:pt x="624" y="309"/>
                      </a:cubicBezTo>
                      <a:lnTo>
                        <a:pt x="624" y="764"/>
                      </a:lnTo>
                      <a:close/>
                    </a:path>
                  </a:pathLst>
                </a:custGeom>
                <a:solidFill>
                  <a:srgbClr val="3195E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29" name="Rectangle 13"/>
                <p:cNvSpPr>
                  <a:spLocks noChangeArrowheads="1"/>
                </p:cNvSpPr>
                <p:nvPr userDrawn="1"/>
              </p:nvSpPr>
              <p:spPr bwMode="auto">
                <a:xfrm flipH="1">
                  <a:off x="8825827" y="1782288"/>
                  <a:ext cx="2095068" cy="5448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0" name="Freeform 14"/>
                <p:cNvSpPr>
                  <a:spLocks/>
                </p:cNvSpPr>
                <p:nvPr userDrawn="1"/>
              </p:nvSpPr>
              <p:spPr bwMode="auto">
                <a:xfrm flipH="1">
                  <a:off x="8825827" y="1782288"/>
                  <a:ext cx="2095068" cy="54483"/>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1" name="Rectangle 15"/>
                <p:cNvSpPr>
                  <a:spLocks noChangeArrowheads="1"/>
                </p:cNvSpPr>
                <p:nvPr userDrawn="1"/>
              </p:nvSpPr>
              <p:spPr bwMode="auto">
                <a:xfrm flipH="1">
                  <a:off x="8825827" y="2322150"/>
                  <a:ext cx="2095068" cy="5448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2" name="Freeform 16"/>
                <p:cNvSpPr>
                  <a:spLocks/>
                </p:cNvSpPr>
                <p:nvPr userDrawn="1"/>
              </p:nvSpPr>
              <p:spPr bwMode="auto">
                <a:xfrm flipH="1">
                  <a:off x="8825827" y="2322150"/>
                  <a:ext cx="2095068" cy="54483"/>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3" name="Rectangle 17"/>
                <p:cNvSpPr>
                  <a:spLocks noChangeArrowheads="1"/>
                </p:cNvSpPr>
                <p:nvPr userDrawn="1"/>
              </p:nvSpPr>
              <p:spPr bwMode="auto">
                <a:xfrm flipH="1">
                  <a:off x="8825827" y="2862014"/>
                  <a:ext cx="2095068" cy="5448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4" name="Freeform 18"/>
                <p:cNvSpPr>
                  <a:spLocks/>
                </p:cNvSpPr>
                <p:nvPr userDrawn="1"/>
              </p:nvSpPr>
              <p:spPr bwMode="auto">
                <a:xfrm flipH="1">
                  <a:off x="8825827" y="2862014"/>
                  <a:ext cx="2095068" cy="54483"/>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5" name="Rectangle 19"/>
                <p:cNvSpPr>
                  <a:spLocks noChangeArrowheads="1"/>
                </p:cNvSpPr>
                <p:nvPr userDrawn="1"/>
              </p:nvSpPr>
              <p:spPr bwMode="auto">
                <a:xfrm flipH="1">
                  <a:off x="11386465" y="1782288"/>
                  <a:ext cx="1050010" cy="5448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6" name="Freeform 20"/>
                <p:cNvSpPr>
                  <a:spLocks/>
                </p:cNvSpPr>
                <p:nvPr userDrawn="1"/>
              </p:nvSpPr>
              <p:spPr bwMode="auto">
                <a:xfrm flipH="1">
                  <a:off x="11386465" y="1782288"/>
                  <a:ext cx="1050010" cy="54483"/>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7" name="Rectangle 21"/>
                <p:cNvSpPr>
                  <a:spLocks noChangeArrowheads="1"/>
                </p:cNvSpPr>
                <p:nvPr userDrawn="1"/>
              </p:nvSpPr>
              <p:spPr bwMode="auto">
                <a:xfrm flipH="1">
                  <a:off x="11386465" y="2322150"/>
                  <a:ext cx="1050010" cy="5448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8" name="Freeform 22"/>
                <p:cNvSpPr>
                  <a:spLocks/>
                </p:cNvSpPr>
                <p:nvPr userDrawn="1"/>
              </p:nvSpPr>
              <p:spPr bwMode="auto">
                <a:xfrm flipH="1">
                  <a:off x="11386465" y="2322150"/>
                  <a:ext cx="1050010" cy="54483"/>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39" name="Rectangle 23"/>
                <p:cNvSpPr>
                  <a:spLocks noChangeArrowheads="1"/>
                </p:cNvSpPr>
                <p:nvPr userDrawn="1"/>
              </p:nvSpPr>
              <p:spPr bwMode="auto">
                <a:xfrm flipH="1">
                  <a:off x="11386465" y="2862014"/>
                  <a:ext cx="1050010" cy="5448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40" name="Freeform 24"/>
                <p:cNvSpPr>
                  <a:spLocks/>
                </p:cNvSpPr>
                <p:nvPr userDrawn="1"/>
              </p:nvSpPr>
              <p:spPr bwMode="auto">
                <a:xfrm flipH="1">
                  <a:off x="11386465" y="2862014"/>
                  <a:ext cx="1050010" cy="54483"/>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41" name="Rectangle 25"/>
                <p:cNvSpPr>
                  <a:spLocks noChangeArrowheads="1"/>
                </p:cNvSpPr>
                <p:nvPr userDrawn="1"/>
              </p:nvSpPr>
              <p:spPr bwMode="auto">
                <a:xfrm flipH="1">
                  <a:off x="9846119" y="915533"/>
                  <a:ext cx="54483" cy="248139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42" name="Freeform 26"/>
                <p:cNvSpPr>
                  <a:spLocks/>
                </p:cNvSpPr>
                <p:nvPr userDrawn="1"/>
              </p:nvSpPr>
              <p:spPr bwMode="auto">
                <a:xfrm flipH="1">
                  <a:off x="9846119" y="915533"/>
                  <a:ext cx="54483" cy="2481392"/>
                </a:xfrm>
                <a:custGeom>
                  <a:avLst/>
                  <a:gdLst>
                    <a:gd name="T0" fmla="*/ 0 w 11"/>
                    <a:gd name="T1" fmla="*/ 0 h 501"/>
                    <a:gd name="T2" fmla="*/ 0 w 11"/>
                    <a:gd name="T3" fmla="*/ 501 h 501"/>
                    <a:gd name="T4" fmla="*/ 11 w 11"/>
                    <a:gd name="T5" fmla="*/ 501 h 501"/>
                    <a:gd name="T6" fmla="*/ 11 w 11"/>
                    <a:gd name="T7" fmla="*/ 0 h 501"/>
                  </a:gdLst>
                  <a:ahLst/>
                  <a:cxnLst>
                    <a:cxn ang="0">
                      <a:pos x="T0" y="T1"/>
                    </a:cxn>
                    <a:cxn ang="0">
                      <a:pos x="T2" y="T3"/>
                    </a:cxn>
                    <a:cxn ang="0">
                      <a:pos x="T4" y="T5"/>
                    </a:cxn>
                    <a:cxn ang="0">
                      <a:pos x="T6" y="T7"/>
                    </a:cxn>
                  </a:cxnLst>
                  <a:rect l="0" t="0" r="r" b="b"/>
                  <a:pathLst>
                    <a:path w="11" h="501">
                      <a:moveTo>
                        <a:pt x="0" y="0"/>
                      </a:moveTo>
                      <a:lnTo>
                        <a:pt x="0" y="501"/>
                      </a:lnTo>
                      <a:lnTo>
                        <a:pt x="11" y="501"/>
                      </a:lnTo>
                      <a:lnTo>
                        <a:pt x="11"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43" name="Freeform 27"/>
                <p:cNvSpPr>
                  <a:spLocks/>
                </p:cNvSpPr>
                <p:nvPr userDrawn="1"/>
              </p:nvSpPr>
              <p:spPr bwMode="auto">
                <a:xfrm flipH="1">
                  <a:off x="9984800" y="2594559"/>
                  <a:ext cx="663685" cy="881612"/>
                </a:xfrm>
                <a:custGeom>
                  <a:avLst/>
                  <a:gdLst>
                    <a:gd name="T0" fmla="*/ 108 w 134"/>
                    <a:gd name="T1" fmla="*/ 10 h 178"/>
                    <a:gd name="T2" fmla="*/ 108 w 134"/>
                    <a:gd name="T3" fmla="*/ 0 h 178"/>
                    <a:gd name="T4" fmla="*/ 25 w 134"/>
                    <a:gd name="T5" fmla="*/ 0 h 178"/>
                    <a:gd name="T6" fmla="*/ 25 w 134"/>
                    <a:gd name="T7" fmla="*/ 10 h 178"/>
                    <a:gd name="T8" fmla="*/ 0 w 134"/>
                    <a:gd name="T9" fmla="*/ 10 h 178"/>
                    <a:gd name="T10" fmla="*/ 0 w 134"/>
                    <a:gd name="T11" fmla="*/ 178 h 178"/>
                    <a:gd name="T12" fmla="*/ 134 w 134"/>
                    <a:gd name="T13" fmla="*/ 178 h 178"/>
                    <a:gd name="T14" fmla="*/ 134 w 134"/>
                    <a:gd name="T15" fmla="*/ 10 h 178"/>
                    <a:gd name="T16" fmla="*/ 108 w 134"/>
                    <a:gd name="T17" fmla="*/ 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78">
                      <a:moveTo>
                        <a:pt x="108" y="10"/>
                      </a:moveTo>
                      <a:lnTo>
                        <a:pt x="108" y="0"/>
                      </a:lnTo>
                      <a:lnTo>
                        <a:pt x="25" y="0"/>
                      </a:lnTo>
                      <a:lnTo>
                        <a:pt x="25" y="10"/>
                      </a:lnTo>
                      <a:lnTo>
                        <a:pt x="0" y="10"/>
                      </a:lnTo>
                      <a:lnTo>
                        <a:pt x="0" y="178"/>
                      </a:lnTo>
                      <a:lnTo>
                        <a:pt x="134" y="178"/>
                      </a:lnTo>
                      <a:lnTo>
                        <a:pt x="134" y="10"/>
                      </a:lnTo>
                      <a:lnTo>
                        <a:pt x="108" y="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44" name="Freeform 28"/>
                <p:cNvSpPr>
                  <a:spLocks/>
                </p:cNvSpPr>
                <p:nvPr userDrawn="1"/>
              </p:nvSpPr>
              <p:spPr bwMode="auto">
                <a:xfrm flipH="1">
                  <a:off x="11614298" y="2064600"/>
                  <a:ext cx="544816" cy="1297653"/>
                </a:xfrm>
                <a:custGeom>
                  <a:avLst/>
                  <a:gdLst>
                    <a:gd name="T0" fmla="*/ 90 w 110"/>
                    <a:gd name="T1" fmla="*/ 23 h 262"/>
                    <a:gd name="T2" fmla="*/ 90 w 110"/>
                    <a:gd name="T3" fmla="*/ 13 h 262"/>
                    <a:gd name="T4" fmla="*/ 79 w 110"/>
                    <a:gd name="T5" fmla="*/ 13 h 262"/>
                    <a:gd name="T6" fmla="*/ 79 w 110"/>
                    <a:gd name="T7" fmla="*/ 0 h 262"/>
                    <a:gd name="T8" fmla="*/ 31 w 110"/>
                    <a:gd name="T9" fmla="*/ 0 h 262"/>
                    <a:gd name="T10" fmla="*/ 31 w 110"/>
                    <a:gd name="T11" fmla="*/ 13 h 262"/>
                    <a:gd name="T12" fmla="*/ 21 w 110"/>
                    <a:gd name="T13" fmla="*/ 13 h 262"/>
                    <a:gd name="T14" fmla="*/ 21 w 110"/>
                    <a:gd name="T15" fmla="*/ 23 h 262"/>
                    <a:gd name="T16" fmla="*/ 0 w 110"/>
                    <a:gd name="T17" fmla="*/ 23 h 262"/>
                    <a:gd name="T18" fmla="*/ 0 w 110"/>
                    <a:gd name="T19" fmla="*/ 262 h 262"/>
                    <a:gd name="T20" fmla="*/ 110 w 110"/>
                    <a:gd name="T21" fmla="*/ 262 h 262"/>
                    <a:gd name="T22" fmla="*/ 110 w 110"/>
                    <a:gd name="T23" fmla="*/ 23 h 262"/>
                    <a:gd name="T24" fmla="*/ 90 w 110"/>
                    <a:gd name="T25" fmla="*/ 2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262">
                      <a:moveTo>
                        <a:pt x="90" y="23"/>
                      </a:moveTo>
                      <a:lnTo>
                        <a:pt x="90" y="13"/>
                      </a:lnTo>
                      <a:lnTo>
                        <a:pt x="79" y="13"/>
                      </a:lnTo>
                      <a:lnTo>
                        <a:pt x="79" y="0"/>
                      </a:lnTo>
                      <a:lnTo>
                        <a:pt x="31" y="0"/>
                      </a:lnTo>
                      <a:lnTo>
                        <a:pt x="31" y="13"/>
                      </a:lnTo>
                      <a:lnTo>
                        <a:pt x="21" y="13"/>
                      </a:lnTo>
                      <a:lnTo>
                        <a:pt x="21" y="23"/>
                      </a:lnTo>
                      <a:lnTo>
                        <a:pt x="0" y="23"/>
                      </a:lnTo>
                      <a:lnTo>
                        <a:pt x="0" y="262"/>
                      </a:lnTo>
                      <a:lnTo>
                        <a:pt x="110" y="262"/>
                      </a:lnTo>
                      <a:lnTo>
                        <a:pt x="110" y="23"/>
                      </a:lnTo>
                      <a:lnTo>
                        <a:pt x="90" y="2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445" name="Freeform 29"/>
                <p:cNvSpPr>
                  <a:spLocks/>
                </p:cNvSpPr>
                <p:nvPr userDrawn="1"/>
              </p:nvSpPr>
              <p:spPr bwMode="auto">
                <a:xfrm flipH="1">
                  <a:off x="9038799" y="2663899"/>
                  <a:ext cx="490336" cy="673591"/>
                </a:xfrm>
                <a:custGeom>
                  <a:avLst/>
                  <a:gdLst>
                    <a:gd name="T0" fmla="*/ 89 w 99"/>
                    <a:gd name="T1" fmla="*/ 114 h 136"/>
                    <a:gd name="T2" fmla="*/ 89 w 99"/>
                    <a:gd name="T3" fmla="*/ 62 h 136"/>
                    <a:gd name="T4" fmla="*/ 73 w 99"/>
                    <a:gd name="T5" fmla="*/ 62 h 136"/>
                    <a:gd name="T6" fmla="*/ 73 w 99"/>
                    <a:gd name="T7" fmla="*/ 37 h 136"/>
                    <a:gd name="T8" fmla="*/ 56 w 99"/>
                    <a:gd name="T9" fmla="*/ 37 h 136"/>
                    <a:gd name="T10" fmla="*/ 50 w 99"/>
                    <a:gd name="T11" fmla="*/ 0 h 136"/>
                    <a:gd name="T12" fmla="*/ 43 w 99"/>
                    <a:gd name="T13" fmla="*/ 37 h 136"/>
                    <a:gd name="T14" fmla="*/ 27 w 99"/>
                    <a:gd name="T15" fmla="*/ 37 h 136"/>
                    <a:gd name="T16" fmla="*/ 27 w 99"/>
                    <a:gd name="T17" fmla="*/ 62 h 136"/>
                    <a:gd name="T18" fmla="*/ 11 w 99"/>
                    <a:gd name="T19" fmla="*/ 62 h 136"/>
                    <a:gd name="T20" fmla="*/ 11 w 99"/>
                    <a:gd name="T21" fmla="*/ 114 h 136"/>
                    <a:gd name="T22" fmla="*/ 0 w 99"/>
                    <a:gd name="T23" fmla="*/ 114 h 136"/>
                    <a:gd name="T24" fmla="*/ 0 w 99"/>
                    <a:gd name="T25" fmla="*/ 136 h 136"/>
                    <a:gd name="T26" fmla="*/ 99 w 99"/>
                    <a:gd name="T27" fmla="*/ 136 h 136"/>
                    <a:gd name="T28" fmla="*/ 99 w 99"/>
                    <a:gd name="T29" fmla="*/ 114 h 136"/>
                    <a:gd name="T30" fmla="*/ 89 w 99"/>
                    <a:gd name="T3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136">
                      <a:moveTo>
                        <a:pt x="89" y="114"/>
                      </a:moveTo>
                      <a:lnTo>
                        <a:pt x="89" y="62"/>
                      </a:lnTo>
                      <a:lnTo>
                        <a:pt x="73" y="62"/>
                      </a:lnTo>
                      <a:lnTo>
                        <a:pt x="73" y="37"/>
                      </a:lnTo>
                      <a:lnTo>
                        <a:pt x="56" y="37"/>
                      </a:lnTo>
                      <a:lnTo>
                        <a:pt x="50" y="0"/>
                      </a:lnTo>
                      <a:lnTo>
                        <a:pt x="43" y="37"/>
                      </a:lnTo>
                      <a:lnTo>
                        <a:pt x="27" y="37"/>
                      </a:lnTo>
                      <a:lnTo>
                        <a:pt x="27" y="62"/>
                      </a:lnTo>
                      <a:lnTo>
                        <a:pt x="11" y="62"/>
                      </a:lnTo>
                      <a:lnTo>
                        <a:pt x="11" y="114"/>
                      </a:lnTo>
                      <a:lnTo>
                        <a:pt x="0" y="114"/>
                      </a:lnTo>
                      <a:lnTo>
                        <a:pt x="0" y="136"/>
                      </a:lnTo>
                      <a:lnTo>
                        <a:pt x="99" y="136"/>
                      </a:lnTo>
                      <a:lnTo>
                        <a:pt x="99" y="114"/>
                      </a:lnTo>
                      <a:lnTo>
                        <a:pt x="89" y="11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03" name="Rectangle 302"/>
              <p:cNvSpPr/>
              <p:nvPr userDrawn="1"/>
            </p:nvSpPr>
            <p:spPr bwMode="gray">
              <a:xfrm>
                <a:off x="6218555" y="6183086"/>
                <a:ext cx="6217920" cy="81143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4" name="Group 303"/>
              <p:cNvGrpSpPr/>
              <p:nvPr userDrawn="1"/>
            </p:nvGrpSpPr>
            <p:grpSpPr>
              <a:xfrm>
                <a:off x="7604187" y="3591744"/>
                <a:ext cx="4031268" cy="3082874"/>
                <a:chOff x="870932" y="3515544"/>
                <a:chExt cx="4031268" cy="3082874"/>
              </a:xfrm>
            </p:grpSpPr>
            <p:sp>
              <p:nvSpPr>
                <p:cNvPr id="329" name="Freeform 221"/>
                <p:cNvSpPr>
                  <a:spLocks/>
                </p:cNvSpPr>
                <p:nvPr userDrawn="1"/>
              </p:nvSpPr>
              <p:spPr bwMode="auto">
                <a:xfrm flipH="1">
                  <a:off x="4160270" y="3764048"/>
                  <a:ext cx="431362" cy="378529"/>
                </a:xfrm>
                <a:custGeom>
                  <a:avLst/>
                  <a:gdLst>
                    <a:gd name="T0" fmla="*/ 122 w 122"/>
                    <a:gd name="T1" fmla="*/ 143 h 166"/>
                    <a:gd name="T2" fmla="*/ 0 w 122"/>
                    <a:gd name="T3" fmla="*/ 67 h 166"/>
                    <a:gd name="T4" fmla="*/ 0 w 122"/>
                    <a:gd name="T5" fmla="*/ 3 h 166"/>
                    <a:gd name="T6" fmla="*/ 94 w 122"/>
                    <a:gd name="T7" fmla="*/ 0 h 166"/>
                    <a:gd name="T8" fmla="*/ 95 w 122"/>
                    <a:gd name="T9" fmla="*/ 7 h 166"/>
                    <a:gd name="T10" fmla="*/ 122 w 122"/>
                    <a:gd name="T11" fmla="*/ 143 h 166"/>
                    <a:gd name="connsiteX0" fmla="*/ 5806 w 8187"/>
                    <a:gd name="connsiteY0" fmla="*/ 7955 h 8242"/>
                    <a:gd name="connsiteX1" fmla="*/ 400 w 8187"/>
                    <a:gd name="connsiteY1" fmla="*/ 4036 h 8242"/>
                    <a:gd name="connsiteX2" fmla="*/ 400 w 8187"/>
                    <a:gd name="connsiteY2" fmla="*/ 181 h 8242"/>
                    <a:gd name="connsiteX3" fmla="*/ 8105 w 8187"/>
                    <a:gd name="connsiteY3" fmla="*/ 0 h 8242"/>
                    <a:gd name="connsiteX4" fmla="*/ 8187 w 8187"/>
                    <a:gd name="connsiteY4" fmla="*/ 422 h 8242"/>
                    <a:gd name="connsiteX5" fmla="*/ 5806 w 8187"/>
                    <a:gd name="connsiteY5" fmla="*/ 7955 h 8242"/>
                    <a:gd name="connsiteX0" fmla="*/ 12247 w 12247"/>
                    <a:gd name="connsiteY0" fmla="*/ 7452 h 7948"/>
                    <a:gd name="connsiteX1" fmla="*/ 844 w 12247"/>
                    <a:gd name="connsiteY1" fmla="*/ 4897 h 7948"/>
                    <a:gd name="connsiteX2" fmla="*/ 844 w 12247"/>
                    <a:gd name="connsiteY2" fmla="*/ 220 h 7948"/>
                    <a:gd name="connsiteX3" fmla="*/ 10255 w 12247"/>
                    <a:gd name="connsiteY3" fmla="*/ 0 h 7948"/>
                    <a:gd name="connsiteX4" fmla="*/ 10355 w 12247"/>
                    <a:gd name="connsiteY4" fmla="*/ 512 h 7948"/>
                    <a:gd name="connsiteX5" fmla="*/ 12247 w 12247"/>
                    <a:gd name="connsiteY5" fmla="*/ 7452 h 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7" h="7948">
                      <a:moveTo>
                        <a:pt x="12247" y="7452"/>
                      </a:moveTo>
                      <a:cubicBezTo>
                        <a:pt x="4938" y="9133"/>
                        <a:pt x="2744" y="6102"/>
                        <a:pt x="844" y="4897"/>
                      </a:cubicBezTo>
                      <a:cubicBezTo>
                        <a:pt x="-1056" y="3692"/>
                        <a:pt x="844" y="220"/>
                        <a:pt x="844" y="220"/>
                      </a:cubicBezTo>
                      <a:lnTo>
                        <a:pt x="10255" y="0"/>
                      </a:lnTo>
                      <a:cubicBezTo>
                        <a:pt x="10288" y="171"/>
                        <a:pt x="10322" y="341"/>
                        <a:pt x="10355" y="512"/>
                      </a:cubicBezTo>
                      <a:cubicBezTo>
                        <a:pt x="10355" y="6066"/>
                        <a:pt x="9544" y="5552"/>
                        <a:pt x="12247" y="74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grpSp>
              <p:nvGrpSpPr>
                <p:cNvPr id="330" name="Group 329"/>
                <p:cNvGrpSpPr/>
                <p:nvPr/>
              </p:nvGrpSpPr>
              <p:grpSpPr>
                <a:xfrm rot="2320768">
                  <a:off x="1343574" y="3515544"/>
                  <a:ext cx="816140" cy="861913"/>
                  <a:chOff x="1340719" y="4753193"/>
                  <a:chExt cx="342123" cy="361311"/>
                </a:xfrm>
              </p:grpSpPr>
              <p:sp>
                <p:nvSpPr>
                  <p:cNvPr id="416" name="Freeform 33"/>
                  <p:cNvSpPr>
                    <a:spLocks/>
                  </p:cNvSpPr>
                  <p:nvPr/>
                </p:nvSpPr>
                <p:spPr bwMode="auto">
                  <a:xfrm>
                    <a:off x="1496294" y="4840505"/>
                    <a:ext cx="186548" cy="273999"/>
                  </a:xfrm>
                  <a:custGeom>
                    <a:avLst/>
                    <a:gdLst>
                      <a:gd name="T0" fmla="*/ 95 w 131"/>
                      <a:gd name="T1" fmla="*/ 16 h 160"/>
                      <a:gd name="T2" fmla="*/ 57 w 131"/>
                      <a:gd name="T3" fmla="*/ 4 h 160"/>
                      <a:gd name="T4" fmla="*/ 52 w 131"/>
                      <a:gd name="T5" fmla="*/ 0 h 160"/>
                      <a:gd name="T6" fmla="*/ 52 w 131"/>
                      <a:gd name="T7" fmla="*/ 0 h 160"/>
                      <a:gd name="T8" fmla="*/ 23 w 131"/>
                      <a:gd name="T9" fmla="*/ 21 h 160"/>
                      <a:gd name="T10" fmla="*/ 1 w 131"/>
                      <a:gd name="T11" fmla="*/ 21 h 160"/>
                      <a:gd name="T12" fmla="*/ 0 w 131"/>
                      <a:gd name="T13" fmla="*/ 21 h 160"/>
                      <a:gd name="T14" fmla="*/ 14 w 131"/>
                      <a:gd name="T15" fmla="*/ 34 h 160"/>
                      <a:gd name="T16" fmla="*/ 15 w 131"/>
                      <a:gd name="T17" fmla="*/ 35 h 160"/>
                      <a:gd name="T18" fmla="*/ 28 w 131"/>
                      <a:gd name="T19" fmla="*/ 48 h 160"/>
                      <a:gd name="T20" fmla="*/ 38 w 131"/>
                      <a:gd name="T21" fmla="*/ 57 h 160"/>
                      <a:gd name="T22" fmla="*/ 31 w 131"/>
                      <a:gd name="T23" fmla="*/ 64 h 160"/>
                      <a:gd name="T24" fmla="*/ 11 w 131"/>
                      <a:gd name="T25" fmla="*/ 66 h 160"/>
                      <a:gd name="T26" fmla="*/ 4 w 131"/>
                      <a:gd name="T27" fmla="*/ 75 h 160"/>
                      <a:gd name="T28" fmla="*/ 18 w 131"/>
                      <a:gd name="T29" fmla="*/ 89 h 160"/>
                      <a:gd name="T30" fmla="*/ 29 w 131"/>
                      <a:gd name="T31" fmla="*/ 95 h 160"/>
                      <a:gd name="T32" fmla="*/ 35 w 131"/>
                      <a:gd name="T33" fmla="*/ 98 h 160"/>
                      <a:gd name="T34" fmla="*/ 35 w 131"/>
                      <a:gd name="T35" fmla="*/ 98 h 160"/>
                      <a:gd name="T36" fmla="*/ 35 w 131"/>
                      <a:gd name="T37" fmla="*/ 98 h 160"/>
                      <a:gd name="T38" fmla="*/ 47 w 131"/>
                      <a:gd name="T39" fmla="*/ 128 h 160"/>
                      <a:gd name="T40" fmla="*/ 39 w 131"/>
                      <a:gd name="T41" fmla="*/ 133 h 160"/>
                      <a:gd name="T42" fmla="*/ 49 w 131"/>
                      <a:gd name="T43" fmla="*/ 160 h 160"/>
                      <a:gd name="T44" fmla="*/ 114 w 131"/>
                      <a:gd name="T45" fmla="*/ 139 h 160"/>
                      <a:gd name="T46" fmla="*/ 102 w 131"/>
                      <a:gd name="T47" fmla="*/ 107 h 160"/>
                      <a:gd name="T48" fmla="*/ 116 w 131"/>
                      <a:gd name="T49" fmla="*/ 95 h 160"/>
                      <a:gd name="T50" fmla="*/ 125 w 131"/>
                      <a:gd name="T51" fmla="*/ 77 h 160"/>
                      <a:gd name="T52" fmla="*/ 94 w 131"/>
                      <a:gd name="T53" fmla="*/ 34 h 160"/>
                      <a:gd name="T54" fmla="*/ 95 w 131"/>
                      <a:gd name="T55" fmla="*/ 16 h 160"/>
                      <a:gd name="connsiteX0" fmla="*/ 7252 w 9632"/>
                      <a:gd name="connsiteY0" fmla="*/ 1000 h 11662"/>
                      <a:gd name="connsiteX1" fmla="*/ 4351 w 9632"/>
                      <a:gd name="connsiteY1" fmla="*/ 250 h 11662"/>
                      <a:gd name="connsiteX2" fmla="*/ 3969 w 9632"/>
                      <a:gd name="connsiteY2" fmla="*/ 0 h 11662"/>
                      <a:gd name="connsiteX3" fmla="*/ 3969 w 9632"/>
                      <a:gd name="connsiteY3" fmla="*/ 0 h 11662"/>
                      <a:gd name="connsiteX4" fmla="*/ 1756 w 9632"/>
                      <a:gd name="connsiteY4" fmla="*/ 1313 h 11662"/>
                      <a:gd name="connsiteX5" fmla="*/ 76 w 9632"/>
                      <a:gd name="connsiteY5" fmla="*/ 1313 h 11662"/>
                      <a:gd name="connsiteX6" fmla="*/ 0 w 9632"/>
                      <a:gd name="connsiteY6" fmla="*/ 1313 h 11662"/>
                      <a:gd name="connsiteX7" fmla="*/ 1069 w 9632"/>
                      <a:gd name="connsiteY7" fmla="*/ 2125 h 11662"/>
                      <a:gd name="connsiteX8" fmla="*/ 1145 w 9632"/>
                      <a:gd name="connsiteY8" fmla="*/ 2188 h 11662"/>
                      <a:gd name="connsiteX9" fmla="*/ 2137 w 9632"/>
                      <a:gd name="connsiteY9" fmla="*/ 3000 h 11662"/>
                      <a:gd name="connsiteX10" fmla="*/ 2901 w 9632"/>
                      <a:gd name="connsiteY10" fmla="*/ 3563 h 11662"/>
                      <a:gd name="connsiteX11" fmla="*/ 2366 w 9632"/>
                      <a:gd name="connsiteY11" fmla="*/ 4000 h 11662"/>
                      <a:gd name="connsiteX12" fmla="*/ 840 w 9632"/>
                      <a:gd name="connsiteY12" fmla="*/ 4125 h 11662"/>
                      <a:gd name="connsiteX13" fmla="*/ 305 w 9632"/>
                      <a:gd name="connsiteY13" fmla="*/ 4688 h 11662"/>
                      <a:gd name="connsiteX14" fmla="*/ 1374 w 9632"/>
                      <a:gd name="connsiteY14" fmla="*/ 5563 h 11662"/>
                      <a:gd name="connsiteX15" fmla="*/ 2214 w 9632"/>
                      <a:gd name="connsiteY15" fmla="*/ 5938 h 11662"/>
                      <a:gd name="connsiteX16" fmla="*/ 2672 w 9632"/>
                      <a:gd name="connsiteY16" fmla="*/ 6125 h 11662"/>
                      <a:gd name="connsiteX17" fmla="*/ 2672 w 9632"/>
                      <a:gd name="connsiteY17" fmla="*/ 6125 h 11662"/>
                      <a:gd name="connsiteX18" fmla="*/ 2672 w 9632"/>
                      <a:gd name="connsiteY18" fmla="*/ 6125 h 11662"/>
                      <a:gd name="connsiteX19" fmla="*/ 3588 w 9632"/>
                      <a:gd name="connsiteY19" fmla="*/ 8000 h 11662"/>
                      <a:gd name="connsiteX20" fmla="*/ 2977 w 9632"/>
                      <a:gd name="connsiteY20" fmla="*/ 8313 h 11662"/>
                      <a:gd name="connsiteX21" fmla="*/ 3779 w 9632"/>
                      <a:gd name="connsiteY21" fmla="*/ 11662 h 11662"/>
                      <a:gd name="connsiteX22" fmla="*/ 8702 w 9632"/>
                      <a:gd name="connsiteY22" fmla="*/ 8688 h 11662"/>
                      <a:gd name="connsiteX23" fmla="*/ 7786 w 9632"/>
                      <a:gd name="connsiteY23" fmla="*/ 6688 h 11662"/>
                      <a:gd name="connsiteX24" fmla="*/ 8855 w 9632"/>
                      <a:gd name="connsiteY24" fmla="*/ 5938 h 11662"/>
                      <a:gd name="connsiteX25" fmla="*/ 9542 w 9632"/>
                      <a:gd name="connsiteY25" fmla="*/ 4813 h 11662"/>
                      <a:gd name="connsiteX26" fmla="*/ 7176 w 9632"/>
                      <a:gd name="connsiteY26" fmla="*/ 2125 h 11662"/>
                      <a:gd name="connsiteX27" fmla="*/ 7252 w 9632"/>
                      <a:gd name="connsiteY27" fmla="*/ 1000 h 1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32" h="11662">
                        <a:moveTo>
                          <a:pt x="7252" y="1000"/>
                        </a:moveTo>
                        <a:cubicBezTo>
                          <a:pt x="7023" y="938"/>
                          <a:pt x="4656" y="500"/>
                          <a:pt x="4351" y="250"/>
                        </a:cubicBezTo>
                        <a:cubicBezTo>
                          <a:pt x="4198" y="125"/>
                          <a:pt x="4046" y="63"/>
                          <a:pt x="3969" y="0"/>
                        </a:cubicBezTo>
                        <a:lnTo>
                          <a:pt x="3969" y="0"/>
                        </a:lnTo>
                        <a:cubicBezTo>
                          <a:pt x="3359" y="813"/>
                          <a:pt x="2519" y="1125"/>
                          <a:pt x="1756" y="1313"/>
                        </a:cubicBezTo>
                        <a:cubicBezTo>
                          <a:pt x="916" y="1438"/>
                          <a:pt x="153" y="1313"/>
                          <a:pt x="76" y="1313"/>
                        </a:cubicBezTo>
                        <a:lnTo>
                          <a:pt x="0" y="1313"/>
                        </a:lnTo>
                        <a:lnTo>
                          <a:pt x="1069" y="2125"/>
                        </a:lnTo>
                        <a:lnTo>
                          <a:pt x="1145" y="2188"/>
                        </a:lnTo>
                        <a:lnTo>
                          <a:pt x="2137" y="3000"/>
                        </a:lnTo>
                        <a:cubicBezTo>
                          <a:pt x="2519" y="3250"/>
                          <a:pt x="2824" y="3500"/>
                          <a:pt x="2901" y="3563"/>
                        </a:cubicBezTo>
                        <a:cubicBezTo>
                          <a:pt x="3206" y="3938"/>
                          <a:pt x="2366" y="4000"/>
                          <a:pt x="2366" y="4000"/>
                        </a:cubicBezTo>
                        <a:cubicBezTo>
                          <a:pt x="2366" y="4000"/>
                          <a:pt x="1450" y="3938"/>
                          <a:pt x="840" y="4125"/>
                        </a:cubicBezTo>
                        <a:cubicBezTo>
                          <a:pt x="458" y="4250"/>
                          <a:pt x="229" y="4438"/>
                          <a:pt x="305" y="4688"/>
                        </a:cubicBezTo>
                        <a:cubicBezTo>
                          <a:pt x="382" y="5000"/>
                          <a:pt x="840" y="5313"/>
                          <a:pt x="1374" y="5563"/>
                        </a:cubicBezTo>
                        <a:cubicBezTo>
                          <a:pt x="1679" y="5750"/>
                          <a:pt x="1985" y="5875"/>
                          <a:pt x="2214" y="5938"/>
                        </a:cubicBezTo>
                        <a:lnTo>
                          <a:pt x="2672" y="6125"/>
                        </a:lnTo>
                        <a:lnTo>
                          <a:pt x="2672" y="6125"/>
                        </a:lnTo>
                        <a:lnTo>
                          <a:pt x="2672" y="6125"/>
                        </a:lnTo>
                        <a:cubicBezTo>
                          <a:pt x="2672" y="6125"/>
                          <a:pt x="3817" y="7125"/>
                          <a:pt x="3588" y="8000"/>
                        </a:cubicBezTo>
                        <a:cubicBezTo>
                          <a:pt x="2977" y="8313"/>
                          <a:pt x="2945" y="7703"/>
                          <a:pt x="2977" y="8313"/>
                        </a:cubicBezTo>
                        <a:cubicBezTo>
                          <a:pt x="3009" y="8923"/>
                          <a:pt x="3779" y="11662"/>
                          <a:pt x="3779" y="11662"/>
                        </a:cubicBezTo>
                        <a:cubicBezTo>
                          <a:pt x="3779" y="11662"/>
                          <a:pt x="8855" y="8938"/>
                          <a:pt x="8702" y="8688"/>
                        </a:cubicBezTo>
                        <a:cubicBezTo>
                          <a:pt x="8626" y="8188"/>
                          <a:pt x="7786" y="6688"/>
                          <a:pt x="7786" y="6688"/>
                        </a:cubicBezTo>
                        <a:cubicBezTo>
                          <a:pt x="8244" y="6375"/>
                          <a:pt x="8626" y="6125"/>
                          <a:pt x="8855" y="5938"/>
                        </a:cubicBezTo>
                        <a:cubicBezTo>
                          <a:pt x="10000" y="5250"/>
                          <a:pt x="9542" y="4813"/>
                          <a:pt x="9542" y="4813"/>
                        </a:cubicBezTo>
                        <a:lnTo>
                          <a:pt x="7176" y="2125"/>
                        </a:lnTo>
                        <a:cubicBezTo>
                          <a:pt x="8244" y="1063"/>
                          <a:pt x="7481" y="1000"/>
                          <a:pt x="7252" y="100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grpSp>
                <p:nvGrpSpPr>
                  <p:cNvPr id="417" name="Group 416"/>
                  <p:cNvGrpSpPr/>
                  <p:nvPr/>
                </p:nvGrpSpPr>
                <p:grpSpPr>
                  <a:xfrm>
                    <a:off x="1340719" y="4753193"/>
                    <a:ext cx="320676" cy="315913"/>
                    <a:chOff x="1340719" y="4753193"/>
                    <a:chExt cx="320676" cy="315913"/>
                  </a:xfrm>
                </p:grpSpPr>
                <p:sp>
                  <p:nvSpPr>
                    <p:cNvPr id="418" name="Freeform 32"/>
                    <p:cNvSpPr>
                      <a:spLocks/>
                    </p:cNvSpPr>
                    <p:nvPr/>
                  </p:nvSpPr>
                  <p:spPr bwMode="auto">
                    <a:xfrm>
                      <a:off x="1516932" y="4889718"/>
                      <a:ext cx="1588"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19" name="Freeform 34"/>
                    <p:cNvSpPr>
                      <a:spLocks/>
                    </p:cNvSpPr>
                    <p:nvPr/>
                  </p:nvSpPr>
                  <p:spPr bwMode="auto">
                    <a:xfrm>
                      <a:off x="1496294" y="4870668"/>
                      <a:ext cx="41275" cy="39688"/>
                    </a:xfrm>
                    <a:custGeom>
                      <a:avLst/>
                      <a:gdLst>
                        <a:gd name="T0" fmla="*/ 0 w 28"/>
                        <a:gd name="T1" fmla="*/ 0 h 27"/>
                        <a:gd name="T2" fmla="*/ 14 w 28"/>
                        <a:gd name="T3" fmla="*/ 13 h 27"/>
                        <a:gd name="T4" fmla="*/ 15 w 28"/>
                        <a:gd name="T5" fmla="*/ 14 h 27"/>
                        <a:gd name="T6" fmla="*/ 28 w 28"/>
                        <a:gd name="T7" fmla="*/ 27 h 27"/>
                        <a:gd name="T8" fmla="*/ 23 w 28"/>
                        <a:gd name="T9" fmla="*/ 0 h 27"/>
                        <a:gd name="T10" fmla="*/ 1 w 28"/>
                        <a:gd name="T11" fmla="*/ 0 h 27"/>
                        <a:gd name="T12" fmla="*/ 0 w 28"/>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0" y="0"/>
                          </a:moveTo>
                          <a:cubicBezTo>
                            <a:pt x="14" y="13"/>
                            <a:pt x="14" y="13"/>
                            <a:pt x="14" y="13"/>
                          </a:cubicBezTo>
                          <a:cubicBezTo>
                            <a:pt x="15" y="14"/>
                            <a:pt x="15" y="14"/>
                            <a:pt x="15" y="14"/>
                          </a:cubicBezTo>
                          <a:cubicBezTo>
                            <a:pt x="18" y="17"/>
                            <a:pt x="23" y="22"/>
                            <a:pt x="28" y="27"/>
                          </a:cubicBezTo>
                          <a:cubicBezTo>
                            <a:pt x="26" y="21"/>
                            <a:pt x="23" y="11"/>
                            <a:pt x="23" y="0"/>
                          </a:cubicBezTo>
                          <a:cubicBezTo>
                            <a:pt x="12" y="2"/>
                            <a:pt x="2" y="0"/>
                            <a:pt x="1" y="0"/>
                          </a:cubicBezTo>
                          <a:cubicBezTo>
                            <a:pt x="1" y="0"/>
                            <a:pt x="0" y="0"/>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0" name="Freeform 35"/>
                    <p:cNvSpPr>
                      <a:spLocks/>
                    </p:cNvSpPr>
                    <p:nvPr/>
                  </p:nvSpPr>
                  <p:spPr bwMode="auto">
                    <a:xfrm>
                      <a:off x="1501057" y="4937343"/>
                      <a:ext cx="38100" cy="42863"/>
                    </a:xfrm>
                    <a:custGeom>
                      <a:avLst/>
                      <a:gdLst>
                        <a:gd name="T0" fmla="*/ 8 w 26"/>
                        <a:gd name="T1" fmla="*/ 0 h 29"/>
                        <a:gd name="T2" fmla="*/ 1 w 26"/>
                        <a:gd name="T3" fmla="*/ 9 h 29"/>
                        <a:gd name="T4" fmla="*/ 15 w 26"/>
                        <a:gd name="T5" fmla="*/ 23 h 29"/>
                        <a:gd name="T6" fmla="*/ 26 w 26"/>
                        <a:gd name="T7" fmla="*/ 29 h 29"/>
                        <a:gd name="T8" fmla="*/ 8 w 26"/>
                        <a:gd name="T9" fmla="*/ 0 h 29"/>
                      </a:gdLst>
                      <a:ahLst/>
                      <a:cxnLst>
                        <a:cxn ang="0">
                          <a:pos x="T0" y="T1"/>
                        </a:cxn>
                        <a:cxn ang="0">
                          <a:pos x="T2" y="T3"/>
                        </a:cxn>
                        <a:cxn ang="0">
                          <a:pos x="T4" y="T5"/>
                        </a:cxn>
                        <a:cxn ang="0">
                          <a:pos x="T6" y="T7"/>
                        </a:cxn>
                        <a:cxn ang="0">
                          <a:pos x="T8" y="T9"/>
                        </a:cxn>
                      </a:cxnLst>
                      <a:rect l="0" t="0" r="r" b="b"/>
                      <a:pathLst>
                        <a:path w="26" h="29">
                          <a:moveTo>
                            <a:pt x="8" y="0"/>
                          </a:moveTo>
                          <a:cubicBezTo>
                            <a:pt x="3" y="2"/>
                            <a:pt x="0" y="5"/>
                            <a:pt x="1" y="9"/>
                          </a:cubicBezTo>
                          <a:cubicBezTo>
                            <a:pt x="2" y="14"/>
                            <a:pt x="8" y="19"/>
                            <a:pt x="15" y="23"/>
                          </a:cubicBezTo>
                          <a:cubicBezTo>
                            <a:pt x="19" y="26"/>
                            <a:pt x="23" y="28"/>
                            <a:pt x="26" y="29"/>
                          </a:cubicBezTo>
                          <a:cubicBezTo>
                            <a:pt x="20" y="24"/>
                            <a:pt x="5" y="10"/>
                            <a:pt x="8"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1" name="Freeform 36"/>
                    <p:cNvSpPr>
                      <a:spLocks/>
                    </p:cNvSpPr>
                    <p:nvPr/>
                  </p:nvSpPr>
                  <p:spPr bwMode="auto">
                    <a:xfrm>
                      <a:off x="1594719" y="4997668"/>
                      <a:ext cx="57150" cy="36513"/>
                    </a:xfrm>
                    <a:custGeom>
                      <a:avLst/>
                      <a:gdLst>
                        <a:gd name="T0" fmla="*/ 0 w 39"/>
                        <a:gd name="T1" fmla="*/ 23 h 25"/>
                        <a:gd name="T2" fmla="*/ 39 w 39"/>
                        <a:gd name="T3" fmla="*/ 7 h 25"/>
                        <a:gd name="T4" fmla="*/ 36 w 39"/>
                        <a:gd name="T5" fmla="*/ 0 h 25"/>
                        <a:gd name="T6" fmla="*/ 0 w 39"/>
                        <a:gd name="T7" fmla="*/ 23 h 25"/>
                      </a:gdLst>
                      <a:ahLst/>
                      <a:cxnLst>
                        <a:cxn ang="0">
                          <a:pos x="T0" y="T1"/>
                        </a:cxn>
                        <a:cxn ang="0">
                          <a:pos x="T2" y="T3"/>
                        </a:cxn>
                        <a:cxn ang="0">
                          <a:pos x="T4" y="T5"/>
                        </a:cxn>
                        <a:cxn ang="0">
                          <a:pos x="T6" y="T7"/>
                        </a:cxn>
                      </a:cxnLst>
                      <a:rect l="0" t="0" r="r" b="b"/>
                      <a:pathLst>
                        <a:path w="39" h="25">
                          <a:moveTo>
                            <a:pt x="0" y="23"/>
                          </a:moveTo>
                          <a:cubicBezTo>
                            <a:pt x="7" y="25"/>
                            <a:pt x="29" y="17"/>
                            <a:pt x="39" y="7"/>
                          </a:cubicBezTo>
                          <a:cubicBezTo>
                            <a:pt x="39" y="3"/>
                            <a:pt x="37" y="1"/>
                            <a:pt x="36" y="0"/>
                          </a:cubicBezTo>
                          <a:cubicBezTo>
                            <a:pt x="26" y="8"/>
                            <a:pt x="14" y="17"/>
                            <a:pt x="0" y="23"/>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2" name="Freeform 37"/>
                    <p:cNvSpPr>
                      <a:spLocks/>
                    </p:cNvSpPr>
                    <p:nvPr/>
                  </p:nvSpPr>
                  <p:spPr bwMode="auto">
                    <a:xfrm>
                      <a:off x="1637582" y="4910356"/>
                      <a:ext cx="23813" cy="14288"/>
                    </a:xfrm>
                    <a:custGeom>
                      <a:avLst/>
                      <a:gdLst>
                        <a:gd name="T0" fmla="*/ 10 w 16"/>
                        <a:gd name="T1" fmla="*/ 0 h 9"/>
                        <a:gd name="T2" fmla="*/ 0 w 16"/>
                        <a:gd name="T3" fmla="*/ 7 h 9"/>
                        <a:gd name="T4" fmla="*/ 16 w 16"/>
                        <a:gd name="T5" fmla="*/ 9 h 9"/>
                        <a:gd name="T6" fmla="*/ 10 w 16"/>
                        <a:gd name="T7" fmla="*/ 0 h 9"/>
                      </a:gdLst>
                      <a:ahLst/>
                      <a:cxnLst>
                        <a:cxn ang="0">
                          <a:pos x="T0" y="T1"/>
                        </a:cxn>
                        <a:cxn ang="0">
                          <a:pos x="T2" y="T3"/>
                        </a:cxn>
                        <a:cxn ang="0">
                          <a:pos x="T4" y="T5"/>
                        </a:cxn>
                        <a:cxn ang="0">
                          <a:pos x="T6" y="T7"/>
                        </a:cxn>
                      </a:cxnLst>
                      <a:rect l="0" t="0" r="r" b="b"/>
                      <a:pathLst>
                        <a:path w="16" h="9">
                          <a:moveTo>
                            <a:pt x="10" y="0"/>
                          </a:moveTo>
                          <a:cubicBezTo>
                            <a:pt x="0" y="7"/>
                            <a:pt x="0" y="7"/>
                            <a:pt x="0" y="7"/>
                          </a:cubicBezTo>
                          <a:cubicBezTo>
                            <a:pt x="1" y="8"/>
                            <a:pt x="8" y="9"/>
                            <a:pt x="16" y="9"/>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3" name="Freeform 38"/>
                    <p:cNvSpPr>
                      <a:spLocks/>
                    </p:cNvSpPr>
                    <p:nvPr/>
                  </p:nvSpPr>
                  <p:spPr bwMode="auto">
                    <a:xfrm>
                      <a:off x="1582019" y="4867493"/>
                      <a:ext cx="14288" cy="15875"/>
                    </a:xfrm>
                    <a:custGeom>
                      <a:avLst/>
                      <a:gdLst>
                        <a:gd name="T0" fmla="*/ 1 w 10"/>
                        <a:gd name="T1" fmla="*/ 3 h 11"/>
                        <a:gd name="T2" fmla="*/ 0 w 10"/>
                        <a:gd name="T3" fmla="*/ 4 h 11"/>
                        <a:gd name="T4" fmla="*/ 2 w 10"/>
                        <a:gd name="T5" fmla="*/ 9 h 11"/>
                        <a:gd name="T6" fmla="*/ 4 w 10"/>
                        <a:gd name="T7" fmla="*/ 10 h 11"/>
                        <a:gd name="T8" fmla="*/ 9 w 10"/>
                        <a:gd name="T9" fmla="*/ 8 h 11"/>
                        <a:gd name="T10" fmla="*/ 8 w 10"/>
                        <a:gd name="T11" fmla="*/ 2 h 11"/>
                        <a:gd name="T12" fmla="*/ 1 w 1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 y="3"/>
                          </a:moveTo>
                          <a:cubicBezTo>
                            <a:pt x="0" y="3"/>
                            <a:pt x="0" y="4"/>
                            <a:pt x="0" y="4"/>
                          </a:cubicBezTo>
                          <a:cubicBezTo>
                            <a:pt x="0" y="6"/>
                            <a:pt x="0" y="8"/>
                            <a:pt x="2" y="9"/>
                          </a:cubicBezTo>
                          <a:cubicBezTo>
                            <a:pt x="3" y="10"/>
                            <a:pt x="3" y="10"/>
                            <a:pt x="4" y="10"/>
                          </a:cubicBezTo>
                          <a:cubicBezTo>
                            <a:pt x="6" y="11"/>
                            <a:pt x="8" y="10"/>
                            <a:pt x="9" y="8"/>
                          </a:cubicBezTo>
                          <a:cubicBezTo>
                            <a:pt x="10" y="6"/>
                            <a:pt x="10" y="3"/>
                            <a:pt x="8" y="2"/>
                          </a:cubicBezTo>
                          <a:cubicBezTo>
                            <a:pt x="6" y="0"/>
                            <a:pt x="2" y="0"/>
                            <a:pt x="1" y="3"/>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4" name="Freeform 39"/>
                    <p:cNvSpPr>
                      <a:spLocks/>
                    </p:cNvSpPr>
                    <p:nvPr/>
                  </p:nvSpPr>
                  <p:spPr bwMode="auto">
                    <a:xfrm>
                      <a:off x="1340719" y="4753193"/>
                      <a:ext cx="241300" cy="315913"/>
                    </a:xfrm>
                    <a:custGeom>
                      <a:avLst/>
                      <a:gdLst>
                        <a:gd name="T0" fmla="*/ 130 w 163"/>
                        <a:gd name="T1" fmla="*/ 0 h 214"/>
                        <a:gd name="T2" fmla="*/ 55 w 163"/>
                        <a:gd name="T3" fmla="*/ 39 h 214"/>
                        <a:gd name="T4" fmla="*/ 34 w 163"/>
                        <a:gd name="T5" fmla="*/ 57 h 214"/>
                        <a:gd name="T6" fmla="*/ 18 w 163"/>
                        <a:gd name="T7" fmla="*/ 81 h 214"/>
                        <a:gd name="T8" fmla="*/ 46 w 163"/>
                        <a:gd name="T9" fmla="*/ 189 h 214"/>
                        <a:gd name="T10" fmla="*/ 149 w 163"/>
                        <a:gd name="T11" fmla="*/ 196 h 214"/>
                        <a:gd name="T12" fmla="*/ 150 w 163"/>
                        <a:gd name="T13" fmla="*/ 195 h 214"/>
                        <a:gd name="T14" fmla="*/ 150 w 163"/>
                        <a:gd name="T15" fmla="*/ 195 h 214"/>
                        <a:gd name="T16" fmla="*/ 140 w 163"/>
                        <a:gd name="T17" fmla="*/ 157 h 214"/>
                        <a:gd name="T18" fmla="*/ 140 w 163"/>
                        <a:gd name="T19" fmla="*/ 157 h 214"/>
                        <a:gd name="T20" fmla="*/ 140 w 163"/>
                        <a:gd name="T21" fmla="*/ 157 h 214"/>
                        <a:gd name="T22" fmla="*/ 134 w 163"/>
                        <a:gd name="T23" fmla="*/ 154 h 214"/>
                        <a:gd name="T24" fmla="*/ 123 w 163"/>
                        <a:gd name="T25" fmla="*/ 148 h 214"/>
                        <a:gd name="T26" fmla="*/ 109 w 163"/>
                        <a:gd name="T27" fmla="*/ 134 h 214"/>
                        <a:gd name="T28" fmla="*/ 116 w 163"/>
                        <a:gd name="T29" fmla="*/ 125 h 214"/>
                        <a:gd name="T30" fmla="*/ 136 w 163"/>
                        <a:gd name="T31" fmla="*/ 123 h 214"/>
                        <a:gd name="T32" fmla="*/ 143 w 163"/>
                        <a:gd name="T33" fmla="*/ 116 h 214"/>
                        <a:gd name="T34" fmla="*/ 105 w 163"/>
                        <a:gd name="T35" fmla="*/ 80 h 214"/>
                        <a:gd name="T36" fmla="*/ 106 w 163"/>
                        <a:gd name="T37" fmla="*/ 80 h 214"/>
                        <a:gd name="T38" fmla="*/ 128 w 163"/>
                        <a:gd name="T39" fmla="*/ 80 h 214"/>
                        <a:gd name="T40" fmla="*/ 157 w 163"/>
                        <a:gd name="T41" fmla="*/ 59 h 214"/>
                        <a:gd name="T42" fmla="*/ 157 w 163"/>
                        <a:gd name="T43" fmla="*/ 59 h 214"/>
                        <a:gd name="T44" fmla="*/ 157 w 163"/>
                        <a:gd name="T45" fmla="*/ 58 h 214"/>
                        <a:gd name="T46" fmla="*/ 130 w 163"/>
                        <a:gd name="T4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 h="214">
                          <a:moveTo>
                            <a:pt x="130" y="0"/>
                          </a:moveTo>
                          <a:cubicBezTo>
                            <a:pt x="55" y="39"/>
                            <a:pt x="55" y="39"/>
                            <a:pt x="55" y="39"/>
                          </a:cubicBezTo>
                          <a:cubicBezTo>
                            <a:pt x="47" y="44"/>
                            <a:pt x="40" y="49"/>
                            <a:pt x="34" y="57"/>
                          </a:cubicBezTo>
                          <a:cubicBezTo>
                            <a:pt x="27" y="64"/>
                            <a:pt x="22" y="73"/>
                            <a:pt x="18" y="81"/>
                          </a:cubicBezTo>
                          <a:cubicBezTo>
                            <a:pt x="0" y="119"/>
                            <a:pt x="12" y="165"/>
                            <a:pt x="46" y="189"/>
                          </a:cubicBezTo>
                          <a:cubicBezTo>
                            <a:pt x="77" y="213"/>
                            <a:pt x="117" y="214"/>
                            <a:pt x="149" y="196"/>
                          </a:cubicBezTo>
                          <a:cubicBezTo>
                            <a:pt x="149" y="195"/>
                            <a:pt x="149" y="195"/>
                            <a:pt x="150" y="195"/>
                          </a:cubicBezTo>
                          <a:cubicBezTo>
                            <a:pt x="150" y="195"/>
                            <a:pt x="150" y="195"/>
                            <a:pt x="150" y="195"/>
                          </a:cubicBezTo>
                          <a:cubicBezTo>
                            <a:pt x="160" y="179"/>
                            <a:pt x="140" y="157"/>
                            <a:pt x="140" y="157"/>
                          </a:cubicBezTo>
                          <a:cubicBezTo>
                            <a:pt x="140" y="157"/>
                            <a:pt x="140" y="157"/>
                            <a:pt x="140" y="157"/>
                          </a:cubicBezTo>
                          <a:cubicBezTo>
                            <a:pt x="140" y="157"/>
                            <a:pt x="140" y="157"/>
                            <a:pt x="140" y="157"/>
                          </a:cubicBezTo>
                          <a:cubicBezTo>
                            <a:pt x="140" y="157"/>
                            <a:pt x="138" y="156"/>
                            <a:pt x="134" y="154"/>
                          </a:cubicBezTo>
                          <a:cubicBezTo>
                            <a:pt x="131" y="153"/>
                            <a:pt x="127" y="151"/>
                            <a:pt x="123" y="148"/>
                          </a:cubicBezTo>
                          <a:cubicBezTo>
                            <a:pt x="116" y="144"/>
                            <a:pt x="110" y="139"/>
                            <a:pt x="109" y="134"/>
                          </a:cubicBezTo>
                          <a:cubicBezTo>
                            <a:pt x="108" y="130"/>
                            <a:pt x="111" y="127"/>
                            <a:pt x="116" y="125"/>
                          </a:cubicBezTo>
                          <a:cubicBezTo>
                            <a:pt x="124" y="122"/>
                            <a:pt x="136" y="123"/>
                            <a:pt x="136" y="123"/>
                          </a:cubicBezTo>
                          <a:cubicBezTo>
                            <a:pt x="136" y="123"/>
                            <a:pt x="147" y="122"/>
                            <a:pt x="143" y="116"/>
                          </a:cubicBezTo>
                          <a:cubicBezTo>
                            <a:pt x="105" y="80"/>
                            <a:pt x="105" y="80"/>
                            <a:pt x="105" y="80"/>
                          </a:cubicBezTo>
                          <a:cubicBezTo>
                            <a:pt x="105" y="80"/>
                            <a:pt x="106" y="80"/>
                            <a:pt x="106" y="80"/>
                          </a:cubicBezTo>
                          <a:cubicBezTo>
                            <a:pt x="107" y="80"/>
                            <a:pt x="117" y="82"/>
                            <a:pt x="128" y="80"/>
                          </a:cubicBezTo>
                          <a:cubicBezTo>
                            <a:pt x="138" y="77"/>
                            <a:pt x="149" y="72"/>
                            <a:pt x="157" y="59"/>
                          </a:cubicBezTo>
                          <a:cubicBezTo>
                            <a:pt x="157" y="59"/>
                            <a:pt x="157" y="59"/>
                            <a:pt x="157" y="59"/>
                          </a:cubicBezTo>
                          <a:cubicBezTo>
                            <a:pt x="157" y="59"/>
                            <a:pt x="157" y="58"/>
                            <a:pt x="157" y="58"/>
                          </a:cubicBezTo>
                          <a:cubicBezTo>
                            <a:pt x="163" y="33"/>
                            <a:pt x="130" y="0"/>
                            <a:pt x="130"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5" name="Freeform 40"/>
                    <p:cNvSpPr>
                      <a:spLocks/>
                    </p:cNvSpPr>
                    <p:nvPr/>
                  </p:nvSpPr>
                  <p:spPr bwMode="auto">
                    <a:xfrm>
                      <a:off x="1513757" y="4753193"/>
                      <a:ext cx="68263" cy="119063"/>
                    </a:xfrm>
                    <a:custGeom>
                      <a:avLst/>
                      <a:gdLst>
                        <a:gd name="T0" fmla="*/ 13 w 46"/>
                        <a:gd name="T1" fmla="*/ 0 h 81"/>
                        <a:gd name="T2" fmla="*/ 2 w 46"/>
                        <a:gd name="T3" fmla="*/ 5 h 81"/>
                        <a:gd name="T4" fmla="*/ 26 w 46"/>
                        <a:gd name="T5" fmla="*/ 60 h 81"/>
                        <a:gd name="T6" fmla="*/ 26 w 46"/>
                        <a:gd name="T7" fmla="*/ 61 h 81"/>
                        <a:gd name="T8" fmla="*/ 26 w 46"/>
                        <a:gd name="T9" fmla="*/ 61 h 81"/>
                        <a:gd name="T10" fmla="*/ 0 w 46"/>
                        <a:gd name="T11" fmla="*/ 81 h 81"/>
                        <a:gd name="T12" fmla="*/ 11 w 46"/>
                        <a:gd name="T13" fmla="*/ 80 h 81"/>
                        <a:gd name="T14" fmla="*/ 40 w 46"/>
                        <a:gd name="T15" fmla="*/ 59 h 81"/>
                        <a:gd name="T16" fmla="*/ 40 w 46"/>
                        <a:gd name="T17" fmla="*/ 59 h 81"/>
                        <a:gd name="T18" fmla="*/ 40 w 46"/>
                        <a:gd name="T19" fmla="*/ 58 h 81"/>
                        <a:gd name="T20" fmla="*/ 13 w 46"/>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81">
                          <a:moveTo>
                            <a:pt x="13" y="0"/>
                          </a:moveTo>
                          <a:cubicBezTo>
                            <a:pt x="2" y="5"/>
                            <a:pt x="2" y="5"/>
                            <a:pt x="2" y="5"/>
                          </a:cubicBezTo>
                          <a:cubicBezTo>
                            <a:pt x="11" y="15"/>
                            <a:pt x="31" y="40"/>
                            <a:pt x="26" y="60"/>
                          </a:cubicBezTo>
                          <a:cubicBezTo>
                            <a:pt x="26" y="60"/>
                            <a:pt x="26" y="61"/>
                            <a:pt x="26" y="61"/>
                          </a:cubicBezTo>
                          <a:cubicBezTo>
                            <a:pt x="26" y="61"/>
                            <a:pt x="26" y="61"/>
                            <a:pt x="26" y="61"/>
                          </a:cubicBezTo>
                          <a:cubicBezTo>
                            <a:pt x="18" y="73"/>
                            <a:pt x="9" y="78"/>
                            <a:pt x="0" y="81"/>
                          </a:cubicBezTo>
                          <a:cubicBezTo>
                            <a:pt x="3" y="81"/>
                            <a:pt x="7" y="81"/>
                            <a:pt x="11" y="80"/>
                          </a:cubicBezTo>
                          <a:cubicBezTo>
                            <a:pt x="21" y="77"/>
                            <a:pt x="32" y="72"/>
                            <a:pt x="40" y="59"/>
                          </a:cubicBezTo>
                          <a:cubicBezTo>
                            <a:pt x="40" y="59"/>
                            <a:pt x="40" y="59"/>
                            <a:pt x="40" y="59"/>
                          </a:cubicBezTo>
                          <a:cubicBezTo>
                            <a:pt x="40" y="59"/>
                            <a:pt x="40" y="58"/>
                            <a:pt x="40" y="58"/>
                          </a:cubicBezTo>
                          <a:cubicBezTo>
                            <a:pt x="46" y="33"/>
                            <a:pt x="13" y="0"/>
                            <a:pt x="13" y="0"/>
                          </a:cubicBezTo>
                          <a:close/>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26" name="Freeform 41"/>
                    <p:cNvSpPr>
                      <a:spLocks/>
                    </p:cNvSpPr>
                    <p:nvPr/>
                  </p:nvSpPr>
                  <p:spPr bwMode="auto">
                    <a:xfrm>
                      <a:off x="1350244" y="4908768"/>
                      <a:ext cx="227013" cy="160338"/>
                    </a:xfrm>
                    <a:custGeom>
                      <a:avLst/>
                      <a:gdLst>
                        <a:gd name="T0" fmla="*/ 134 w 154"/>
                        <a:gd name="T1" fmla="*/ 52 h 109"/>
                        <a:gd name="T2" fmla="*/ 134 w 154"/>
                        <a:gd name="T3" fmla="*/ 52 h 109"/>
                        <a:gd name="T4" fmla="*/ 134 w 154"/>
                        <a:gd name="T5" fmla="*/ 52 h 109"/>
                        <a:gd name="T6" fmla="*/ 134 w 154"/>
                        <a:gd name="T7" fmla="*/ 52 h 109"/>
                        <a:gd name="T8" fmla="*/ 37 w 154"/>
                        <a:gd name="T9" fmla="*/ 43 h 109"/>
                        <a:gd name="T10" fmla="*/ 5 w 154"/>
                        <a:gd name="T11" fmla="*/ 0 h 109"/>
                        <a:gd name="T12" fmla="*/ 40 w 154"/>
                        <a:gd name="T13" fmla="*/ 84 h 109"/>
                        <a:gd name="T14" fmla="*/ 143 w 154"/>
                        <a:gd name="T15" fmla="*/ 91 h 109"/>
                        <a:gd name="T16" fmla="*/ 144 w 154"/>
                        <a:gd name="T17" fmla="*/ 90 h 109"/>
                        <a:gd name="T18" fmla="*/ 144 w 154"/>
                        <a:gd name="T19" fmla="*/ 90 h 109"/>
                        <a:gd name="T20" fmla="*/ 134 w 154"/>
                        <a:gd name="T21" fmla="*/ 5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09">
                          <a:moveTo>
                            <a:pt x="134" y="52"/>
                          </a:moveTo>
                          <a:cubicBezTo>
                            <a:pt x="134" y="52"/>
                            <a:pt x="134" y="52"/>
                            <a:pt x="134" y="52"/>
                          </a:cubicBezTo>
                          <a:cubicBezTo>
                            <a:pt x="134" y="52"/>
                            <a:pt x="134" y="52"/>
                            <a:pt x="134" y="52"/>
                          </a:cubicBezTo>
                          <a:cubicBezTo>
                            <a:pt x="134" y="52"/>
                            <a:pt x="134" y="52"/>
                            <a:pt x="134" y="52"/>
                          </a:cubicBezTo>
                          <a:cubicBezTo>
                            <a:pt x="103" y="67"/>
                            <a:pt x="65" y="65"/>
                            <a:pt x="37" y="43"/>
                          </a:cubicBezTo>
                          <a:cubicBezTo>
                            <a:pt x="21" y="32"/>
                            <a:pt x="11" y="17"/>
                            <a:pt x="5" y="0"/>
                          </a:cubicBezTo>
                          <a:cubicBezTo>
                            <a:pt x="0" y="32"/>
                            <a:pt x="13" y="65"/>
                            <a:pt x="40" y="84"/>
                          </a:cubicBezTo>
                          <a:cubicBezTo>
                            <a:pt x="70" y="108"/>
                            <a:pt x="111" y="109"/>
                            <a:pt x="143" y="91"/>
                          </a:cubicBezTo>
                          <a:cubicBezTo>
                            <a:pt x="143" y="90"/>
                            <a:pt x="143" y="90"/>
                            <a:pt x="144" y="90"/>
                          </a:cubicBezTo>
                          <a:cubicBezTo>
                            <a:pt x="144" y="90"/>
                            <a:pt x="144" y="90"/>
                            <a:pt x="144" y="90"/>
                          </a:cubicBezTo>
                          <a:cubicBezTo>
                            <a:pt x="154" y="74"/>
                            <a:pt x="134" y="52"/>
                            <a:pt x="134" y="52"/>
                          </a:cubicBezTo>
                          <a:close/>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grpSp>
            </p:grpSp>
            <p:grpSp>
              <p:nvGrpSpPr>
                <p:cNvPr id="331" name="Group 330"/>
                <p:cNvGrpSpPr/>
                <p:nvPr/>
              </p:nvGrpSpPr>
              <p:grpSpPr>
                <a:xfrm>
                  <a:off x="3965943" y="4739591"/>
                  <a:ext cx="889764" cy="1698642"/>
                  <a:chOff x="3119809" y="5200964"/>
                  <a:chExt cx="401638" cy="766764"/>
                </a:xfrm>
              </p:grpSpPr>
              <p:grpSp>
                <p:nvGrpSpPr>
                  <p:cNvPr id="405" name="Group 404"/>
                  <p:cNvGrpSpPr/>
                  <p:nvPr/>
                </p:nvGrpSpPr>
                <p:grpSpPr>
                  <a:xfrm>
                    <a:off x="3247180" y="5200964"/>
                    <a:ext cx="200026" cy="365126"/>
                    <a:chOff x="3321421" y="5200965"/>
                    <a:chExt cx="200026" cy="365126"/>
                  </a:xfrm>
                </p:grpSpPr>
                <p:sp>
                  <p:nvSpPr>
                    <p:cNvPr id="412" name="Freeform 76"/>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13" name="Freeform 73"/>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14" name="Freeform 74"/>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15" name="Freeform 75"/>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grpSp>
              <p:sp>
                <p:nvSpPr>
                  <p:cNvPr id="406" name="Freeform 67"/>
                  <p:cNvSpPr>
                    <a:spLocks/>
                  </p:cNvSpPr>
                  <p:nvPr/>
                </p:nvSpPr>
                <p:spPr bwMode="auto">
                  <a:xfrm flipH="1">
                    <a:off x="3299196" y="5566090"/>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07" name="Freeform 68"/>
                  <p:cNvSpPr>
                    <a:spLocks/>
                  </p:cNvSpPr>
                  <p:nvPr/>
                </p:nvSpPr>
                <p:spPr bwMode="auto">
                  <a:xfrm flipH="1">
                    <a:off x="3119809" y="5524815"/>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fr-FR" sz="1765"/>
                  </a:p>
                </p:txBody>
              </p:sp>
              <p:sp>
                <p:nvSpPr>
                  <p:cNvPr id="408" name="Freeform 69"/>
                  <p:cNvSpPr>
                    <a:spLocks/>
                  </p:cNvSpPr>
                  <p:nvPr/>
                </p:nvSpPr>
                <p:spPr bwMode="auto">
                  <a:xfrm flipH="1">
                    <a:off x="3119809" y="5524815"/>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09" name="Freeform 70"/>
                  <p:cNvSpPr>
                    <a:spLocks/>
                  </p:cNvSpPr>
                  <p:nvPr/>
                </p:nvSpPr>
                <p:spPr bwMode="auto">
                  <a:xfrm flipH="1">
                    <a:off x="3170609" y="5832790"/>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10" name="Oval 71"/>
                  <p:cNvSpPr>
                    <a:spLocks noChangeArrowheads="1"/>
                  </p:cNvSpPr>
                  <p:nvPr/>
                </p:nvSpPr>
                <p:spPr bwMode="auto">
                  <a:xfrm flipH="1">
                    <a:off x="3419847" y="5918515"/>
                    <a:ext cx="47625" cy="492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11" name="Oval 72"/>
                  <p:cNvSpPr>
                    <a:spLocks noChangeArrowheads="1"/>
                  </p:cNvSpPr>
                  <p:nvPr/>
                </p:nvSpPr>
                <p:spPr bwMode="auto">
                  <a:xfrm flipH="1">
                    <a:off x="3172197" y="5918515"/>
                    <a:ext cx="47625" cy="492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grpSp>
            <p:sp>
              <p:nvSpPr>
                <p:cNvPr id="332" name="Freeform 221"/>
                <p:cNvSpPr>
                  <a:spLocks/>
                </p:cNvSpPr>
                <p:nvPr userDrawn="1"/>
              </p:nvSpPr>
              <p:spPr bwMode="auto">
                <a:xfrm>
                  <a:off x="4357914" y="3764048"/>
                  <a:ext cx="431362" cy="378529"/>
                </a:xfrm>
                <a:custGeom>
                  <a:avLst/>
                  <a:gdLst>
                    <a:gd name="T0" fmla="*/ 122 w 122"/>
                    <a:gd name="T1" fmla="*/ 143 h 166"/>
                    <a:gd name="T2" fmla="*/ 0 w 122"/>
                    <a:gd name="T3" fmla="*/ 67 h 166"/>
                    <a:gd name="T4" fmla="*/ 0 w 122"/>
                    <a:gd name="T5" fmla="*/ 3 h 166"/>
                    <a:gd name="T6" fmla="*/ 94 w 122"/>
                    <a:gd name="T7" fmla="*/ 0 h 166"/>
                    <a:gd name="T8" fmla="*/ 95 w 122"/>
                    <a:gd name="T9" fmla="*/ 7 h 166"/>
                    <a:gd name="T10" fmla="*/ 122 w 122"/>
                    <a:gd name="T11" fmla="*/ 143 h 166"/>
                    <a:gd name="connsiteX0" fmla="*/ 5806 w 8187"/>
                    <a:gd name="connsiteY0" fmla="*/ 7955 h 8242"/>
                    <a:gd name="connsiteX1" fmla="*/ 400 w 8187"/>
                    <a:gd name="connsiteY1" fmla="*/ 4036 h 8242"/>
                    <a:gd name="connsiteX2" fmla="*/ 400 w 8187"/>
                    <a:gd name="connsiteY2" fmla="*/ 181 h 8242"/>
                    <a:gd name="connsiteX3" fmla="*/ 8105 w 8187"/>
                    <a:gd name="connsiteY3" fmla="*/ 0 h 8242"/>
                    <a:gd name="connsiteX4" fmla="*/ 8187 w 8187"/>
                    <a:gd name="connsiteY4" fmla="*/ 422 h 8242"/>
                    <a:gd name="connsiteX5" fmla="*/ 5806 w 8187"/>
                    <a:gd name="connsiteY5" fmla="*/ 7955 h 8242"/>
                    <a:gd name="connsiteX0" fmla="*/ 12247 w 12247"/>
                    <a:gd name="connsiteY0" fmla="*/ 7452 h 7948"/>
                    <a:gd name="connsiteX1" fmla="*/ 844 w 12247"/>
                    <a:gd name="connsiteY1" fmla="*/ 4897 h 7948"/>
                    <a:gd name="connsiteX2" fmla="*/ 844 w 12247"/>
                    <a:gd name="connsiteY2" fmla="*/ 220 h 7948"/>
                    <a:gd name="connsiteX3" fmla="*/ 10255 w 12247"/>
                    <a:gd name="connsiteY3" fmla="*/ 0 h 7948"/>
                    <a:gd name="connsiteX4" fmla="*/ 10355 w 12247"/>
                    <a:gd name="connsiteY4" fmla="*/ 512 h 7948"/>
                    <a:gd name="connsiteX5" fmla="*/ 12247 w 12247"/>
                    <a:gd name="connsiteY5" fmla="*/ 7452 h 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7" h="7948">
                      <a:moveTo>
                        <a:pt x="12247" y="7452"/>
                      </a:moveTo>
                      <a:cubicBezTo>
                        <a:pt x="4938" y="9133"/>
                        <a:pt x="2744" y="6102"/>
                        <a:pt x="844" y="4897"/>
                      </a:cubicBezTo>
                      <a:cubicBezTo>
                        <a:pt x="-1056" y="3692"/>
                        <a:pt x="844" y="220"/>
                        <a:pt x="844" y="220"/>
                      </a:cubicBezTo>
                      <a:lnTo>
                        <a:pt x="10255" y="0"/>
                      </a:lnTo>
                      <a:cubicBezTo>
                        <a:pt x="10288" y="171"/>
                        <a:pt x="10322" y="341"/>
                        <a:pt x="10355" y="512"/>
                      </a:cubicBezTo>
                      <a:cubicBezTo>
                        <a:pt x="10355" y="6066"/>
                        <a:pt x="9544" y="5552"/>
                        <a:pt x="12247" y="74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3" name="Freeform 222"/>
                <p:cNvSpPr>
                  <a:spLocks/>
                </p:cNvSpPr>
                <p:nvPr/>
              </p:nvSpPr>
              <p:spPr bwMode="auto">
                <a:xfrm>
                  <a:off x="3307872" y="6261669"/>
                  <a:ext cx="383822" cy="151840"/>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4" name="Freeform 223"/>
                <p:cNvSpPr>
                  <a:spLocks/>
                </p:cNvSpPr>
                <p:nvPr/>
              </p:nvSpPr>
              <p:spPr bwMode="auto">
                <a:xfrm>
                  <a:off x="3333180" y="6261669"/>
                  <a:ext cx="354294" cy="105447"/>
                </a:xfrm>
                <a:custGeom>
                  <a:avLst/>
                  <a:gdLst>
                    <a:gd name="T0" fmla="*/ 54 w 102"/>
                    <a:gd name="T1" fmla="*/ 0 h 30"/>
                    <a:gd name="T2" fmla="*/ 0 w 102"/>
                    <a:gd name="T3" fmla="*/ 30 h 30"/>
                    <a:gd name="T4" fmla="*/ 69 w 102"/>
                    <a:gd name="T5" fmla="*/ 30 h 30"/>
                    <a:gd name="T6" fmla="*/ 102 w 102"/>
                    <a:gd name="T7" fmla="*/ 0 h 30"/>
                    <a:gd name="T8" fmla="*/ 54 w 102"/>
                    <a:gd name="T9" fmla="*/ 0 h 30"/>
                  </a:gdLst>
                  <a:ahLst/>
                  <a:cxnLst>
                    <a:cxn ang="0">
                      <a:pos x="T0" y="T1"/>
                    </a:cxn>
                    <a:cxn ang="0">
                      <a:pos x="T2" y="T3"/>
                    </a:cxn>
                    <a:cxn ang="0">
                      <a:pos x="T4" y="T5"/>
                    </a:cxn>
                    <a:cxn ang="0">
                      <a:pos x="T6" y="T7"/>
                    </a:cxn>
                    <a:cxn ang="0">
                      <a:pos x="T8" y="T9"/>
                    </a:cxn>
                  </a:cxnLst>
                  <a:rect l="0" t="0" r="r" b="b"/>
                  <a:pathLst>
                    <a:path w="102" h="30">
                      <a:moveTo>
                        <a:pt x="54" y="0"/>
                      </a:moveTo>
                      <a:cubicBezTo>
                        <a:pt x="31" y="0"/>
                        <a:pt x="12" y="12"/>
                        <a:pt x="0" y="30"/>
                      </a:cubicBezTo>
                      <a:cubicBezTo>
                        <a:pt x="69" y="30"/>
                        <a:pt x="69" y="30"/>
                        <a:pt x="69" y="30"/>
                      </a:cubicBezTo>
                      <a:cubicBezTo>
                        <a:pt x="86" y="30"/>
                        <a:pt x="100" y="17"/>
                        <a:pt x="102" y="0"/>
                      </a:cubicBezTo>
                      <a:lnTo>
                        <a:pt x="54"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5" name="Freeform 224"/>
                <p:cNvSpPr>
                  <a:spLocks/>
                </p:cNvSpPr>
                <p:nvPr/>
              </p:nvSpPr>
              <p:spPr bwMode="auto">
                <a:xfrm>
                  <a:off x="3510326" y="5139050"/>
                  <a:ext cx="902610" cy="1129969"/>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6" name="Freeform 225"/>
                <p:cNvSpPr>
                  <a:spLocks/>
                </p:cNvSpPr>
                <p:nvPr/>
              </p:nvSpPr>
              <p:spPr bwMode="auto">
                <a:xfrm>
                  <a:off x="3805572" y="5155923"/>
                  <a:ext cx="906827" cy="1126837"/>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7" name="Freeform 226"/>
                <p:cNvSpPr>
                  <a:spLocks/>
                </p:cNvSpPr>
                <p:nvPr/>
              </p:nvSpPr>
              <p:spPr bwMode="auto">
                <a:xfrm>
                  <a:off x="3603118" y="6261669"/>
                  <a:ext cx="379602" cy="151840"/>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8" name="Freeform 227"/>
                <p:cNvSpPr>
                  <a:spLocks/>
                </p:cNvSpPr>
                <p:nvPr/>
              </p:nvSpPr>
              <p:spPr bwMode="auto">
                <a:xfrm>
                  <a:off x="3628426" y="6261669"/>
                  <a:ext cx="354294" cy="105447"/>
                </a:xfrm>
                <a:custGeom>
                  <a:avLst/>
                  <a:gdLst>
                    <a:gd name="T0" fmla="*/ 54 w 102"/>
                    <a:gd name="T1" fmla="*/ 0 h 30"/>
                    <a:gd name="T2" fmla="*/ 0 w 102"/>
                    <a:gd name="T3" fmla="*/ 30 h 30"/>
                    <a:gd name="T4" fmla="*/ 69 w 102"/>
                    <a:gd name="T5" fmla="*/ 30 h 30"/>
                    <a:gd name="T6" fmla="*/ 102 w 102"/>
                    <a:gd name="T7" fmla="*/ 0 h 30"/>
                    <a:gd name="T8" fmla="*/ 54 w 102"/>
                    <a:gd name="T9" fmla="*/ 0 h 30"/>
                  </a:gdLst>
                  <a:ahLst/>
                  <a:cxnLst>
                    <a:cxn ang="0">
                      <a:pos x="T0" y="T1"/>
                    </a:cxn>
                    <a:cxn ang="0">
                      <a:pos x="T2" y="T3"/>
                    </a:cxn>
                    <a:cxn ang="0">
                      <a:pos x="T4" y="T5"/>
                    </a:cxn>
                    <a:cxn ang="0">
                      <a:pos x="T6" y="T7"/>
                    </a:cxn>
                    <a:cxn ang="0">
                      <a:pos x="T8" y="T9"/>
                    </a:cxn>
                  </a:cxnLst>
                  <a:rect l="0" t="0" r="r" b="b"/>
                  <a:pathLst>
                    <a:path w="102" h="30">
                      <a:moveTo>
                        <a:pt x="54" y="0"/>
                      </a:moveTo>
                      <a:cubicBezTo>
                        <a:pt x="31" y="0"/>
                        <a:pt x="11" y="12"/>
                        <a:pt x="0" y="30"/>
                      </a:cubicBezTo>
                      <a:cubicBezTo>
                        <a:pt x="69" y="30"/>
                        <a:pt x="69" y="30"/>
                        <a:pt x="69" y="30"/>
                      </a:cubicBezTo>
                      <a:cubicBezTo>
                        <a:pt x="86" y="30"/>
                        <a:pt x="100" y="17"/>
                        <a:pt x="102" y="0"/>
                      </a:cubicBezTo>
                      <a:lnTo>
                        <a:pt x="54"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39" name="Freeform 228"/>
                <p:cNvSpPr>
                  <a:spLocks/>
                </p:cNvSpPr>
                <p:nvPr/>
              </p:nvSpPr>
              <p:spPr bwMode="auto">
                <a:xfrm>
                  <a:off x="3417534" y="4594957"/>
                  <a:ext cx="851996" cy="527228"/>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0" name="Freeform 229"/>
                <p:cNvSpPr>
                  <a:spLocks/>
                </p:cNvSpPr>
                <p:nvPr/>
              </p:nvSpPr>
              <p:spPr bwMode="auto">
                <a:xfrm>
                  <a:off x="4294836" y="3983375"/>
                  <a:ext cx="396473" cy="657978"/>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1" name="Freeform 230"/>
                <p:cNvSpPr>
                  <a:spLocks/>
                </p:cNvSpPr>
                <p:nvPr/>
              </p:nvSpPr>
              <p:spPr bwMode="auto">
                <a:xfrm>
                  <a:off x="4370757" y="3983375"/>
                  <a:ext cx="206674" cy="198239"/>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2" name="Freeform 231"/>
                <p:cNvSpPr>
                  <a:spLocks/>
                </p:cNvSpPr>
                <p:nvPr/>
              </p:nvSpPr>
              <p:spPr bwMode="auto">
                <a:xfrm>
                  <a:off x="4294836" y="4202699"/>
                  <a:ext cx="54833" cy="350079"/>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3" name="Rectangle 232"/>
                <p:cNvSpPr>
                  <a:spLocks noChangeArrowheads="1"/>
                </p:cNvSpPr>
                <p:nvPr/>
              </p:nvSpPr>
              <p:spPr bwMode="auto">
                <a:xfrm>
                  <a:off x="4121905" y="5071566"/>
                  <a:ext cx="590491" cy="105447"/>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4" name="Freeform 233"/>
                <p:cNvSpPr>
                  <a:spLocks/>
                </p:cNvSpPr>
                <p:nvPr/>
              </p:nvSpPr>
              <p:spPr bwMode="auto">
                <a:xfrm>
                  <a:off x="4105035" y="5139052"/>
                  <a:ext cx="611582" cy="299466"/>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5" name="Freeform 234"/>
                <p:cNvSpPr>
                  <a:spLocks/>
                </p:cNvSpPr>
                <p:nvPr/>
              </p:nvSpPr>
              <p:spPr bwMode="auto">
                <a:xfrm>
                  <a:off x="4075512" y="4206919"/>
                  <a:ext cx="826688" cy="932136"/>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69">
                      <a:moveTo>
                        <a:pt x="174" y="0"/>
                      </a:moveTo>
                      <a:cubicBezTo>
                        <a:pt x="148" y="0"/>
                        <a:pt x="148" y="0"/>
                        <a:pt x="148" y="0"/>
                      </a:cubicBezTo>
                      <a:cubicBezTo>
                        <a:pt x="127" y="37"/>
                        <a:pt x="102" y="70"/>
                        <a:pt x="69" y="94"/>
                      </a:cubicBezTo>
                      <a:cubicBezTo>
                        <a:pt x="63" y="64"/>
                        <a:pt x="66" y="33"/>
                        <a:pt x="72" y="0"/>
                      </a:cubicBezTo>
                      <a:cubicBezTo>
                        <a:pt x="67" y="0"/>
                        <a:pt x="67" y="0"/>
                        <a:pt x="67" y="0"/>
                      </a:cubicBezTo>
                      <a:cubicBezTo>
                        <a:pt x="30" y="0"/>
                        <a:pt x="0" y="30"/>
                        <a:pt x="0" y="66"/>
                      </a:cubicBezTo>
                      <a:cubicBezTo>
                        <a:pt x="0" y="112"/>
                        <a:pt x="0" y="112"/>
                        <a:pt x="0" y="112"/>
                      </a:cubicBezTo>
                      <a:cubicBezTo>
                        <a:pt x="13" y="112"/>
                        <a:pt x="13" y="112"/>
                        <a:pt x="13" y="112"/>
                      </a:cubicBezTo>
                      <a:cubicBezTo>
                        <a:pt x="13" y="210"/>
                        <a:pt x="13" y="269"/>
                        <a:pt x="13" y="269"/>
                      </a:cubicBezTo>
                      <a:cubicBezTo>
                        <a:pt x="183" y="269"/>
                        <a:pt x="183" y="269"/>
                        <a:pt x="183" y="269"/>
                      </a:cubicBezTo>
                      <a:cubicBezTo>
                        <a:pt x="183" y="112"/>
                        <a:pt x="183" y="112"/>
                        <a:pt x="183" y="112"/>
                      </a:cubicBezTo>
                      <a:cubicBezTo>
                        <a:pt x="237" y="112"/>
                        <a:pt x="237" y="112"/>
                        <a:pt x="237" y="112"/>
                      </a:cubicBezTo>
                      <a:cubicBezTo>
                        <a:pt x="237" y="62"/>
                        <a:pt x="237" y="62"/>
                        <a:pt x="237" y="62"/>
                      </a:cubicBezTo>
                      <a:cubicBezTo>
                        <a:pt x="236" y="28"/>
                        <a:pt x="208" y="0"/>
                        <a:pt x="174"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6" name="Freeform 235"/>
                <p:cNvSpPr>
                  <a:spLocks/>
                </p:cNvSpPr>
                <p:nvPr/>
              </p:nvSpPr>
              <p:spPr bwMode="auto">
                <a:xfrm>
                  <a:off x="4121905" y="4594957"/>
                  <a:ext cx="265723" cy="544098"/>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7" name="Freeform 236"/>
                <p:cNvSpPr>
                  <a:spLocks/>
                </p:cNvSpPr>
                <p:nvPr/>
              </p:nvSpPr>
              <p:spPr bwMode="auto">
                <a:xfrm>
                  <a:off x="4054421" y="4594957"/>
                  <a:ext cx="847779" cy="527228"/>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8" name="Freeform 237"/>
                <p:cNvSpPr>
                  <a:spLocks/>
                </p:cNvSpPr>
                <p:nvPr/>
              </p:nvSpPr>
              <p:spPr bwMode="auto">
                <a:xfrm>
                  <a:off x="4716616" y="4594957"/>
                  <a:ext cx="185584" cy="54833"/>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49" name="Freeform 238"/>
                <p:cNvSpPr>
                  <a:spLocks/>
                </p:cNvSpPr>
                <p:nvPr/>
              </p:nvSpPr>
              <p:spPr bwMode="auto">
                <a:xfrm>
                  <a:off x="3333180" y="4573866"/>
                  <a:ext cx="805600" cy="539878"/>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0" name="Freeform 239"/>
                <p:cNvSpPr>
                  <a:spLocks/>
                </p:cNvSpPr>
                <p:nvPr/>
              </p:nvSpPr>
              <p:spPr bwMode="auto">
                <a:xfrm>
                  <a:off x="3417534" y="5113744"/>
                  <a:ext cx="721244" cy="42178"/>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1" name="Freeform 240"/>
                <p:cNvSpPr>
                  <a:spLocks/>
                </p:cNvSpPr>
                <p:nvPr/>
              </p:nvSpPr>
              <p:spPr bwMode="auto">
                <a:xfrm>
                  <a:off x="4138778" y="5113744"/>
                  <a:ext cx="269940" cy="42178"/>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2" name="Oval 241"/>
                <p:cNvSpPr>
                  <a:spLocks noChangeArrowheads="1"/>
                </p:cNvSpPr>
                <p:nvPr/>
              </p:nvSpPr>
              <p:spPr bwMode="auto">
                <a:xfrm>
                  <a:off x="4214697" y="3806226"/>
                  <a:ext cx="139188" cy="139188"/>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3" name="Oval 242"/>
                <p:cNvSpPr>
                  <a:spLocks noChangeArrowheads="1"/>
                </p:cNvSpPr>
                <p:nvPr/>
              </p:nvSpPr>
              <p:spPr bwMode="auto">
                <a:xfrm>
                  <a:off x="4214697" y="3903238"/>
                  <a:ext cx="42178" cy="4217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4" name="Oval 243"/>
                <p:cNvSpPr>
                  <a:spLocks noChangeArrowheads="1"/>
                </p:cNvSpPr>
                <p:nvPr/>
              </p:nvSpPr>
              <p:spPr bwMode="auto">
                <a:xfrm>
                  <a:off x="4594299" y="3806226"/>
                  <a:ext cx="139188" cy="139188"/>
                </a:xfrm>
                <a:prstGeom prst="ellipse">
                  <a:avLst/>
                </a:pr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5" name="Oval 244"/>
                <p:cNvSpPr>
                  <a:spLocks noChangeArrowheads="1"/>
                </p:cNvSpPr>
                <p:nvPr/>
              </p:nvSpPr>
              <p:spPr bwMode="auto">
                <a:xfrm>
                  <a:off x="4695526" y="3903238"/>
                  <a:ext cx="37961" cy="4217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6" name="Freeform 245"/>
                <p:cNvSpPr>
                  <a:spLocks/>
                </p:cNvSpPr>
                <p:nvPr/>
              </p:nvSpPr>
              <p:spPr bwMode="auto">
                <a:xfrm>
                  <a:off x="4185174" y="3599555"/>
                  <a:ext cx="493484" cy="552533"/>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59">
                      <a:moveTo>
                        <a:pt x="141" y="28"/>
                      </a:moveTo>
                      <a:cubicBezTo>
                        <a:pt x="127" y="11"/>
                        <a:pt x="105" y="0"/>
                        <a:pt x="83" y="1"/>
                      </a:cubicBezTo>
                      <a:cubicBezTo>
                        <a:pt x="31" y="1"/>
                        <a:pt x="0" y="58"/>
                        <a:pt x="21" y="105"/>
                      </a:cubicBezTo>
                      <a:cubicBezTo>
                        <a:pt x="27" y="120"/>
                        <a:pt x="34" y="132"/>
                        <a:pt x="46" y="142"/>
                      </a:cubicBezTo>
                      <a:cubicBezTo>
                        <a:pt x="50" y="146"/>
                        <a:pt x="55" y="150"/>
                        <a:pt x="60" y="152"/>
                      </a:cubicBezTo>
                      <a:cubicBezTo>
                        <a:pt x="77" y="159"/>
                        <a:pt x="92" y="154"/>
                        <a:pt x="106" y="146"/>
                      </a:cubicBezTo>
                      <a:cubicBezTo>
                        <a:pt x="112" y="142"/>
                        <a:pt x="118" y="137"/>
                        <a:pt x="124" y="132"/>
                      </a:cubicBezTo>
                      <a:cubicBezTo>
                        <a:pt x="133" y="125"/>
                        <a:pt x="138" y="114"/>
                        <a:pt x="138" y="103"/>
                      </a:cubicBezTo>
                      <a:lnTo>
                        <a:pt x="141" y="28"/>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7" name="Freeform 246"/>
                <p:cNvSpPr>
                  <a:spLocks/>
                </p:cNvSpPr>
                <p:nvPr/>
              </p:nvSpPr>
              <p:spPr bwMode="auto">
                <a:xfrm>
                  <a:off x="4240005" y="3624863"/>
                  <a:ext cx="126535" cy="455521"/>
                </a:xfrm>
                <a:custGeom>
                  <a:avLst/>
                  <a:gdLst>
                    <a:gd name="T0" fmla="*/ 17 w 36"/>
                    <a:gd name="T1" fmla="*/ 42 h 131"/>
                    <a:gd name="T2" fmla="*/ 36 w 36"/>
                    <a:gd name="T3" fmla="*/ 0 h 131"/>
                    <a:gd name="T4" fmla="*/ 0 w 36"/>
                    <a:gd name="T5" fmla="*/ 66 h 131"/>
                    <a:gd name="T6" fmla="*/ 27 w 36"/>
                    <a:gd name="T7" fmla="*/ 131 h 131"/>
                    <a:gd name="T8" fmla="*/ 17 w 36"/>
                    <a:gd name="T9" fmla="*/ 42 h 131"/>
                  </a:gdLst>
                  <a:ahLst/>
                  <a:cxnLst>
                    <a:cxn ang="0">
                      <a:pos x="T0" y="T1"/>
                    </a:cxn>
                    <a:cxn ang="0">
                      <a:pos x="T2" y="T3"/>
                    </a:cxn>
                    <a:cxn ang="0">
                      <a:pos x="T4" y="T5"/>
                    </a:cxn>
                    <a:cxn ang="0">
                      <a:pos x="T6" y="T7"/>
                    </a:cxn>
                    <a:cxn ang="0">
                      <a:pos x="T8" y="T9"/>
                    </a:cxn>
                  </a:cxnLst>
                  <a:rect l="0" t="0" r="r" b="b"/>
                  <a:pathLst>
                    <a:path w="36" h="131">
                      <a:moveTo>
                        <a:pt x="17" y="42"/>
                      </a:moveTo>
                      <a:cubicBezTo>
                        <a:pt x="20" y="26"/>
                        <a:pt x="28" y="12"/>
                        <a:pt x="36" y="0"/>
                      </a:cubicBezTo>
                      <a:cubicBezTo>
                        <a:pt x="12" y="12"/>
                        <a:pt x="0" y="37"/>
                        <a:pt x="0" y="66"/>
                      </a:cubicBezTo>
                      <a:cubicBezTo>
                        <a:pt x="0" y="92"/>
                        <a:pt x="6" y="110"/>
                        <a:pt x="27" y="131"/>
                      </a:cubicBezTo>
                      <a:cubicBezTo>
                        <a:pt x="13" y="106"/>
                        <a:pt x="11" y="68"/>
                        <a:pt x="17" y="42"/>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8" name="Freeform 247"/>
                <p:cNvSpPr>
                  <a:spLocks/>
                </p:cNvSpPr>
                <p:nvPr/>
              </p:nvSpPr>
              <p:spPr bwMode="auto">
                <a:xfrm>
                  <a:off x="4227352" y="3532071"/>
                  <a:ext cx="493484" cy="282593"/>
                </a:xfrm>
                <a:custGeom>
                  <a:avLst/>
                  <a:gdLst>
                    <a:gd name="T0" fmla="*/ 72 w 141"/>
                    <a:gd name="T1" fmla="*/ 0 h 82"/>
                    <a:gd name="T2" fmla="*/ 0 w 141"/>
                    <a:gd name="T3" fmla="*/ 75 h 82"/>
                    <a:gd name="T4" fmla="*/ 23 w 141"/>
                    <a:gd name="T5" fmla="*/ 81 h 82"/>
                    <a:gd name="T6" fmla="*/ 92 w 141"/>
                    <a:gd name="T7" fmla="*/ 28 h 82"/>
                    <a:gd name="T8" fmla="*/ 132 w 141"/>
                    <a:gd name="T9" fmla="*/ 80 h 82"/>
                    <a:gd name="T10" fmla="*/ 141 w 141"/>
                    <a:gd name="T11" fmla="*/ 74 h 82"/>
                    <a:gd name="T12" fmla="*/ 72 w 141"/>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1" h="82">
                      <a:moveTo>
                        <a:pt x="72" y="0"/>
                      </a:moveTo>
                      <a:cubicBezTo>
                        <a:pt x="33" y="0"/>
                        <a:pt x="1" y="33"/>
                        <a:pt x="0" y="75"/>
                      </a:cubicBezTo>
                      <a:cubicBezTo>
                        <a:pt x="9" y="79"/>
                        <a:pt x="13" y="81"/>
                        <a:pt x="23" y="81"/>
                      </a:cubicBezTo>
                      <a:cubicBezTo>
                        <a:pt x="55" y="81"/>
                        <a:pt x="82" y="59"/>
                        <a:pt x="92" y="28"/>
                      </a:cubicBezTo>
                      <a:cubicBezTo>
                        <a:pt x="99" y="48"/>
                        <a:pt x="107" y="70"/>
                        <a:pt x="132" y="80"/>
                      </a:cubicBezTo>
                      <a:cubicBezTo>
                        <a:pt x="135" y="82"/>
                        <a:pt x="138" y="73"/>
                        <a:pt x="141" y="74"/>
                      </a:cubicBezTo>
                      <a:cubicBezTo>
                        <a:pt x="139" y="33"/>
                        <a:pt x="112" y="0"/>
                        <a:pt x="7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59" name="Freeform 248"/>
                <p:cNvSpPr>
                  <a:spLocks/>
                </p:cNvSpPr>
                <p:nvPr/>
              </p:nvSpPr>
              <p:spPr bwMode="auto">
                <a:xfrm>
                  <a:off x="4396065" y="3848405"/>
                  <a:ext cx="29526" cy="109662"/>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0" name="Freeform 249"/>
                <p:cNvSpPr>
                  <a:spLocks/>
                </p:cNvSpPr>
                <p:nvPr/>
              </p:nvSpPr>
              <p:spPr bwMode="auto">
                <a:xfrm>
                  <a:off x="4396065" y="3958067"/>
                  <a:ext cx="84357" cy="21090"/>
                </a:xfrm>
                <a:custGeom>
                  <a:avLst/>
                  <a:gdLst>
                    <a:gd name="T0" fmla="*/ 0 w 24"/>
                    <a:gd name="T1" fmla="*/ 0 h 6"/>
                    <a:gd name="T2" fmla="*/ 12 w 24"/>
                    <a:gd name="T3" fmla="*/ 6 h 6"/>
                    <a:gd name="T4" fmla="*/ 24 w 24"/>
                    <a:gd name="T5" fmla="*/ 0 h 6"/>
                    <a:gd name="T6" fmla="*/ 0 w 24"/>
                    <a:gd name="T7" fmla="*/ 0 h 6"/>
                  </a:gdLst>
                  <a:ahLst/>
                  <a:cxnLst>
                    <a:cxn ang="0">
                      <a:pos x="T0" y="T1"/>
                    </a:cxn>
                    <a:cxn ang="0">
                      <a:pos x="T2" y="T3"/>
                    </a:cxn>
                    <a:cxn ang="0">
                      <a:pos x="T4" y="T5"/>
                    </a:cxn>
                    <a:cxn ang="0">
                      <a:pos x="T6" y="T7"/>
                    </a:cxn>
                  </a:cxnLst>
                  <a:rect l="0" t="0" r="r" b="b"/>
                  <a:pathLst>
                    <a:path w="24" h="6">
                      <a:moveTo>
                        <a:pt x="0" y="0"/>
                      </a:moveTo>
                      <a:cubicBezTo>
                        <a:pt x="3" y="4"/>
                        <a:pt x="7" y="6"/>
                        <a:pt x="12" y="6"/>
                      </a:cubicBezTo>
                      <a:cubicBezTo>
                        <a:pt x="17" y="6"/>
                        <a:pt x="22" y="4"/>
                        <a:pt x="24" y="0"/>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1" name="Freeform 250"/>
                <p:cNvSpPr>
                  <a:spLocks/>
                </p:cNvSpPr>
                <p:nvPr/>
              </p:nvSpPr>
              <p:spPr bwMode="auto">
                <a:xfrm>
                  <a:off x="4358102" y="3996030"/>
                  <a:ext cx="160276" cy="92792"/>
                </a:xfrm>
                <a:custGeom>
                  <a:avLst/>
                  <a:gdLst>
                    <a:gd name="T0" fmla="*/ 27 w 46"/>
                    <a:gd name="T1" fmla="*/ 0 h 26"/>
                    <a:gd name="T2" fmla="*/ 23 w 46"/>
                    <a:gd name="T3" fmla="*/ 4 h 26"/>
                    <a:gd name="T4" fmla="*/ 19 w 46"/>
                    <a:gd name="T5" fmla="*/ 0 h 26"/>
                    <a:gd name="T6" fmla="*/ 0 w 46"/>
                    <a:gd name="T7" fmla="*/ 4 h 26"/>
                    <a:gd name="T8" fmla="*/ 23 w 46"/>
                    <a:gd name="T9" fmla="*/ 26 h 26"/>
                    <a:gd name="T10" fmla="*/ 46 w 46"/>
                    <a:gd name="T11" fmla="*/ 4 h 26"/>
                    <a:gd name="T12" fmla="*/ 27 w 4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6" h="26">
                      <a:moveTo>
                        <a:pt x="27" y="0"/>
                      </a:moveTo>
                      <a:cubicBezTo>
                        <a:pt x="25" y="0"/>
                        <a:pt x="23" y="2"/>
                        <a:pt x="23" y="4"/>
                      </a:cubicBezTo>
                      <a:cubicBezTo>
                        <a:pt x="22" y="2"/>
                        <a:pt x="20" y="0"/>
                        <a:pt x="19" y="0"/>
                      </a:cubicBezTo>
                      <a:cubicBezTo>
                        <a:pt x="8" y="0"/>
                        <a:pt x="0" y="4"/>
                        <a:pt x="0" y="4"/>
                      </a:cubicBezTo>
                      <a:cubicBezTo>
                        <a:pt x="3" y="17"/>
                        <a:pt x="12" y="26"/>
                        <a:pt x="23" y="26"/>
                      </a:cubicBezTo>
                      <a:cubicBezTo>
                        <a:pt x="34" y="26"/>
                        <a:pt x="43" y="17"/>
                        <a:pt x="46" y="4"/>
                      </a:cubicBezTo>
                      <a:cubicBezTo>
                        <a:pt x="46" y="4"/>
                        <a:pt x="38" y="0"/>
                        <a:pt x="27" y="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2" name="Freeform 251"/>
                <p:cNvSpPr>
                  <a:spLocks/>
                </p:cNvSpPr>
                <p:nvPr/>
              </p:nvSpPr>
              <p:spPr bwMode="auto">
                <a:xfrm>
                  <a:off x="4358102" y="4012900"/>
                  <a:ext cx="160276" cy="59049"/>
                </a:xfrm>
                <a:custGeom>
                  <a:avLst/>
                  <a:gdLst>
                    <a:gd name="T0" fmla="*/ 0 w 46"/>
                    <a:gd name="T1" fmla="*/ 0 h 17"/>
                    <a:gd name="T2" fmla="*/ 23 w 46"/>
                    <a:gd name="T3" fmla="*/ 17 h 17"/>
                    <a:gd name="T4" fmla="*/ 46 w 46"/>
                    <a:gd name="T5" fmla="*/ 0 h 17"/>
                    <a:gd name="T6" fmla="*/ 0 w 46"/>
                    <a:gd name="T7" fmla="*/ 0 h 17"/>
                  </a:gdLst>
                  <a:ahLst/>
                  <a:cxnLst>
                    <a:cxn ang="0">
                      <a:pos x="T0" y="T1"/>
                    </a:cxn>
                    <a:cxn ang="0">
                      <a:pos x="T2" y="T3"/>
                    </a:cxn>
                    <a:cxn ang="0">
                      <a:pos x="T4" y="T5"/>
                    </a:cxn>
                    <a:cxn ang="0">
                      <a:pos x="T6" y="T7"/>
                    </a:cxn>
                  </a:cxnLst>
                  <a:rect l="0" t="0" r="r" b="b"/>
                  <a:pathLst>
                    <a:path w="46" h="17">
                      <a:moveTo>
                        <a:pt x="0" y="0"/>
                      </a:moveTo>
                      <a:cubicBezTo>
                        <a:pt x="3" y="10"/>
                        <a:pt x="12" y="17"/>
                        <a:pt x="23" y="17"/>
                      </a:cubicBezTo>
                      <a:cubicBezTo>
                        <a:pt x="34" y="17"/>
                        <a:pt x="43" y="10"/>
                        <a:pt x="46" y="0"/>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3" name="Freeform 252"/>
                <p:cNvSpPr>
                  <a:spLocks/>
                </p:cNvSpPr>
                <p:nvPr/>
              </p:nvSpPr>
              <p:spPr bwMode="auto">
                <a:xfrm>
                  <a:off x="4358102" y="4012900"/>
                  <a:ext cx="160276" cy="42178"/>
                </a:xfrm>
                <a:custGeom>
                  <a:avLst/>
                  <a:gdLst>
                    <a:gd name="T0" fmla="*/ 0 w 46"/>
                    <a:gd name="T1" fmla="*/ 0 h 12"/>
                    <a:gd name="T2" fmla="*/ 23 w 46"/>
                    <a:gd name="T3" fmla="*/ 12 h 12"/>
                    <a:gd name="T4" fmla="*/ 46 w 46"/>
                    <a:gd name="T5" fmla="*/ 0 h 12"/>
                    <a:gd name="T6" fmla="*/ 0 w 46"/>
                    <a:gd name="T7" fmla="*/ 0 h 12"/>
                  </a:gdLst>
                  <a:ahLst/>
                  <a:cxnLst>
                    <a:cxn ang="0">
                      <a:pos x="T0" y="T1"/>
                    </a:cxn>
                    <a:cxn ang="0">
                      <a:pos x="T2" y="T3"/>
                    </a:cxn>
                    <a:cxn ang="0">
                      <a:pos x="T4" y="T5"/>
                    </a:cxn>
                    <a:cxn ang="0">
                      <a:pos x="T6" y="T7"/>
                    </a:cxn>
                  </a:cxnLst>
                  <a:rect l="0" t="0" r="r" b="b"/>
                  <a:pathLst>
                    <a:path w="46" h="12">
                      <a:moveTo>
                        <a:pt x="0" y="0"/>
                      </a:moveTo>
                      <a:cubicBezTo>
                        <a:pt x="3" y="7"/>
                        <a:pt x="12" y="12"/>
                        <a:pt x="23" y="12"/>
                      </a:cubicBezTo>
                      <a:cubicBezTo>
                        <a:pt x="34" y="12"/>
                        <a:pt x="43" y="7"/>
                        <a:pt x="4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4" name="Oval 253"/>
                <p:cNvSpPr>
                  <a:spLocks noChangeArrowheads="1"/>
                </p:cNvSpPr>
                <p:nvPr/>
              </p:nvSpPr>
              <p:spPr bwMode="auto">
                <a:xfrm>
                  <a:off x="4307489" y="3835752"/>
                  <a:ext cx="42178" cy="3796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5" name="Oval 254"/>
                <p:cNvSpPr>
                  <a:spLocks noChangeArrowheads="1"/>
                </p:cNvSpPr>
                <p:nvPr/>
              </p:nvSpPr>
              <p:spPr bwMode="auto">
                <a:xfrm>
                  <a:off x="4514163" y="3835752"/>
                  <a:ext cx="42178" cy="3796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6" name="Freeform 7"/>
                <p:cNvSpPr>
                  <a:spLocks noEditPoints="1"/>
                </p:cNvSpPr>
                <p:nvPr/>
              </p:nvSpPr>
              <p:spPr bwMode="auto">
                <a:xfrm>
                  <a:off x="3449882" y="5004087"/>
                  <a:ext cx="579413" cy="1541313"/>
                </a:xfrm>
                <a:custGeom>
                  <a:avLst/>
                  <a:gdLst>
                    <a:gd name="T0" fmla="*/ 152 w 164"/>
                    <a:gd name="T1" fmla="*/ 438 h 438"/>
                    <a:gd name="T2" fmla="*/ 144 w 164"/>
                    <a:gd name="T3" fmla="*/ 436 h 438"/>
                    <a:gd name="T4" fmla="*/ 123 w 164"/>
                    <a:gd name="T5" fmla="*/ 415 h 438"/>
                    <a:gd name="T6" fmla="*/ 0 w 164"/>
                    <a:gd name="T7" fmla="*/ 5 h 438"/>
                    <a:gd name="T8" fmla="*/ 1 w 164"/>
                    <a:gd name="T9" fmla="*/ 1 h 438"/>
                    <a:gd name="T10" fmla="*/ 4 w 164"/>
                    <a:gd name="T11" fmla="*/ 0 h 438"/>
                    <a:gd name="T12" fmla="*/ 91 w 164"/>
                    <a:gd name="T13" fmla="*/ 0 h 438"/>
                    <a:gd name="T14" fmla="*/ 95 w 164"/>
                    <a:gd name="T15" fmla="*/ 3 h 438"/>
                    <a:gd name="T16" fmla="*/ 163 w 164"/>
                    <a:gd name="T17" fmla="*/ 432 h 438"/>
                    <a:gd name="T18" fmla="*/ 161 w 164"/>
                    <a:gd name="T19" fmla="*/ 436 h 438"/>
                    <a:gd name="T20" fmla="*/ 152 w 164"/>
                    <a:gd name="T21" fmla="*/ 438 h 438"/>
                    <a:gd name="T22" fmla="*/ 9 w 164"/>
                    <a:gd name="T23" fmla="*/ 8 h 438"/>
                    <a:gd name="T24" fmla="*/ 131 w 164"/>
                    <a:gd name="T25" fmla="*/ 412 h 438"/>
                    <a:gd name="T26" fmla="*/ 146 w 164"/>
                    <a:gd name="T27" fmla="*/ 429 h 438"/>
                    <a:gd name="T28" fmla="*/ 155 w 164"/>
                    <a:gd name="T29" fmla="*/ 430 h 438"/>
                    <a:gd name="T30" fmla="*/ 87 w 164"/>
                    <a:gd name="T31" fmla="*/ 8 h 438"/>
                    <a:gd name="T32" fmla="*/ 9 w 164"/>
                    <a:gd name="T33" fmla="*/ 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438">
                      <a:moveTo>
                        <a:pt x="152" y="438"/>
                      </a:moveTo>
                      <a:cubicBezTo>
                        <a:pt x="150" y="438"/>
                        <a:pt x="147" y="438"/>
                        <a:pt x="144" y="436"/>
                      </a:cubicBezTo>
                      <a:cubicBezTo>
                        <a:pt x="135" y="433"/>
                        <a:pt x="128" y="426"/>
                        <a:pt x="123" y="415"/>
                      </a:cubicBezTo>
                      <a:cubicBezTo>
                        <a:pt x="110" y="387"/>
                        <a:pt x="5" y="20"/>
                        <a:pt x="0" y="5"/>
                      </a:cubicBezTo>
                      <a:cubicBezTo>
                        <a:pt x="0" y="4"/>
                        <a:pt x="0" y="2"/>
                        <a:pt x="1" y="1"/>
                      </a:cubicBezTo>
                      <a:cubicBezTo>
                        <a:pt x="1" y="0"/>
                        <a:pt x="3" y="0"/>
                        <a:pt x="4" y="0"/>
                      </a:cubicBezTo>
                      <a:cubicBezTo>
                        <a:pt x="91" y="0"/>
                        <a:pt x="91" y="0"/>
                        <a:pt x="91" y="0"/>
                      </a:cubicBezTo>
                      <a:cubicBezTo>
                        <a:pt x="93" y="0"/>
                        <a:pt x="94" y="1"/>
                        <a:pt x="95" y="3"/>
                      </a:cubicBezTo>
                      <a:cubicBezTo>
                        <a:pt x="163" y="432"/>
                        <a:pt x="163" y="432"/>
                        <a:pt x="163" y="432"/>
                      </a:cubicBezTo>
                      <a:cubicBezTo>
                        <a:pt x="164" y="434"/>
                        <a:pt x="163" y="435"/>
                        <a:pt x="161" y="436"/>
                      </a:cubicBezTo>
                      <a:cubicBezTo>
                        <a:pt x="161" y="436"/>
                        <a:pt x="157" y="438"/>
                        <a:pt x="152" y="438"/>
                      </a:cubicBezTo>
                      <a:close/>
                      <a:moveTo>
                        <a:pt x="9" y="8"/>
                      </a:moveTo>
                      <a:cubicBezTo>
                        <a:pt x="22" y="53"/>
                        <a:pt x="119" y="386"/>
                        <a:pt x="131" y="412"/>
                      </a:cubicBezTo>
                      <a:cubicBezTo>
                        <a:pt x="135" y="421"/>
                        <a:pt x="140" y="427"/>
                        <a:pt x="146" y="429"/>
                      </a:cubicBezTo>
                      <a:cubicBezTo>
                        <a:pt x="150" y="430"/>
                        <a:pt x="153" y="430"/>
                        <a:pt x="155" y="430"/>
                      </a:cubicBezTo>
                      <a:cubicBezTo>
                        <a:pt x="87" y="8"/>
                        <a:pt x="87" y="8"/>
                        <a:pt x="87" y="8"/>
                      </a:cubicBezTo>
                      <a:lnTo>
                        <a:pt x="9" y="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7" name="Freeform 8"/>
                <p:cNvSpPr>
                  <a:spLocks noEditPoints="1"/>
                </p:cNvSpPr>
                <p:nvPr/>
              </p:nvSpPr>
              <p:spPr bwMode="auto">
                <a:xfrm>
                  <a:off x="965606" y="5004087"/>
                  <a:ext cx="583199" cy="1541313"/>
                </a:xfrm>
                <a:custGeom>
                  <a:avLst/>
                  <a:gdLst>
                    <a:gd name="T0" fmla="*/ 12 w 165"/>
                    <a:gd name="T1" fmla="*/ 438 h 438"/>
                    <a:gd name="T2" fmla="*/ 3 w 165"/>
                    <a:gd name="T3" fmla="*/ 436 h 438"/>
                    <a:gd name="T4" fmla="*/ 1 w 165"/>
                    <a:gd name="T5" fmla="*/ 432 h 438"/>
                    <a:gd name="T6" fmla="*/ 70 w 165"/>
                    <a:gd name="T7" fmla="*/ 3 h 438"/>
                    <a:gd name="T8" fmla="*/ 73 w 165"/>
                    <a:gd name="T9" fmla="*/ 0 h 438"/>
                    <a:gd name="T10" fmla="*/ 160 w 165"/>
                    <a:gd name="T11" fmla="*/ 0 h 438"/>
                    <a:gd name="T12" fmla="*/ 164 w 165"/>
                    <a:gd name="T13" fmla="*/ 1 h 438"/>
                    <a:gd name="T14" fmla="*/ 164 w 165"/>
                    <a:gd name="T15" fmla="*/ 5 h 438"/>
                    <a:gd name="T16" fmla="*/ 41 w 165"/>
                    <a:gd name="T17" fmla="*/ 415 h 438"/>
                    <a:gd name="T18" fmla="*/ 21 w 165"/>
                    <a:gd name="T19" fmla="*/ 436 h 438"/>
                    <a:gd name="T20" fmla="*/ 12 w 165"/>
                    <a:gd name="T21" fmla="*/ 438 h 438"/>
                    <a:gd name="T22" fmla="*/ 9 w 165"/>
                    <a:gd name="T23" fmla="*/ 430 h 438"/>
                    <a:gd name="T24" fmla="*/ 34 w 165"/>
                    <a:gd name="T25" fmla="*/ 412 h 438"/>
                    <a:gd name="T26" fmla="*/ 155 w 165"/>
                    <a:gd name="T27" fmla="*/ 8 h 438"/>
                    <a:gd name="T28" fmla="*/ 77 w 165"/>
                    <a:gd name="T29" fmla="*/ 8 h 438"/>
                    <a:gd name="T30" fmla="*/ 9 w 165"/>
                    <a:gd name="T31" fmla="*/ 43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438">
                      <a:moveTo>
                        <a:pt x="12" y="438"/>
                      </a:moveTo>
                      <a:cubicBezTo>
                        <a:pt x="7" y="438"/>
                        <a:pt x="3" y="436"/>
                        <a:pt x="3" y="436"/>
                      </a:cubicBezTo>
                      <a:cubicBezTo>
                        <a:pt x="1" y="435"/>
                        <a:pt x="0" y="434"/>
                        <a:pt x="1" y="432"/>
                      </a:cubicBezTo>
                      <a:cubicBezTo>
                        <a:pt x="70" y="3"/>
                        <a:pt x="70" y="3"/>
                        <a:pt x="70" y="3"/>
                      </a:cubicBezTo>
                      <a:cubicBezTo>
                        <a:pt x="70" y="1"/>
                        <a:pt x="72" y="0"/>
                        <a:pt x="73" y="0"/>
                      </a:cubicBezTo>
                      <a:cubicBezTo>
                        <a:pt x="160" y="0"/>
                        <a:pt x="160" y="0"/>
                        <a:pt x="160" y="0"/>
                      </a:cubicBezTo>
                      <a:cubicBezTo>
                        <a:pt x="162" y="0"/>
                        <a:pt x="163" y="0"/>
                        <a:pt x="164" y="1"/>
                      </a:cubicBezTo>
                      <a:cubicBezTo>
                        <a:pt x="164" y="2"/>
                        <a:pt x="165" y="4"/>
                        <a:pt x="164" y="5"/>
                      </a:cubicBezTo>
                      <a:cubicBezTo>
                        <a:pt x="160" y="20"/>
                        <a:pt x="54" y="387"/>
                        <a:pt x="41" y="415"/>
                      </a:cubicBezTo>
                      <a:cubicBezTo>
                        <a:pt x="36" y="426"/>
                        <a:pt x="29" y="433"/>
                        <a:pt x="21" y="436"/>
                      </a:cubicBezTo>
                      <a:cubicBezTo>
                        <a:pt x="18" y="438"/>
                        <a:pt x="15" y="438"/>
                        <a:pt x="12" y="438"/>
                      </a:cubicBezTo>
                      <a:close/>
                      <a:moveTo>
                        <a:pt x="9" y="430"/>
                      </a:moveTo>
                      <a:cubicBezTo>
                        <a:pt x="14" y="431"/>
                        <a:pt x="25" y="430"/>
                        <a:pt x="34" y="412"/>
                      </a:cubicBezTo>
                      <a:cubicBezTo>
                        <a:pt x="46" y="386"/>
                        <a:pt x="142" y="53"/>
                        <a:pt x="155" y="8"/>
                      </a:cubicBezTo>
                      <a:cubicBezTo>
                        <a:pt x="77" y="8"/>
                        <a:pt x="77" y="8"/>
                        <a:pt x="77" y="8"/>
                      </a:cubicBezTo>
                      <a:lnTo>
                        <a:pt x="9" y="43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8" name="Freeform 9"/>
                <p:cNvSpPr>
                  <a:spLocks/>
                </p:cNvSpPr>
                <p:nvPr/>
              </p:nvSpPr>
              <p:spPr bwMode="auto">
                <a:xfrm>
                  <a:off x="870932" y="5004087"/>
                  <a:ext cx="3253039" cy="204498"/>
                </a:xfrm>
                <a:custGeom>
                  <a:avLst/>
                  <a:gdLst>
                    <a:gd name="T0" fmla="*/ 461 w 921"/>
                    <a:gd name="T1" fmla="*/ 30 h 58"/>
                    <a:gd name="T2" fmla="*/ 10 w 921"/>
                    <a:gd name="T3" fmla="*/ 0 h 58"/>
                    <a:gd name="T4" fmla="*/ 0 w 921"/>
                    <a:gd name="T5" fmla="*/ 0 h 58"/>
                    <a:gd name="T6" fmla="*/ 0 w 921"/>
                    <a:gd name="T7" fmla="*/ 20 h 58"/>
                    <a:gd name="T8" fmla="*/ 461 w 921"/>
                    <a:gd name="T9" fmla="*/ 58 h 58"/>
                    <a:gd name="T10" fmla="*/ 921 w 921"/>
                    <a:gd name="T11" fmla="*/ 20 h 58"/>
                    <a:gd name="T12" fmla="*/ 921 w 921"/>
                    <a:gd name="T13" fmla="*/ 0 h 58"/>
                    <a:gd name="T14" fmla="*/ 911 w 921"/>
                    <a:gd name="T15" fmla="*/ 0 h 58"/>
                    <a:gd name="T16" fmla="*/ 461 w 921"/>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1" h="58">
                      <a:moveTo>
                        <a:pt x="461" y="30"/>
                      </a:moveTo>
                      <a:cubicBezTo>
                        <a:pt x="239" y="30"/>
                        <a:pt x="55" y="17"/>
                        <a:pt x="10" y="0"/>
                      </a:cubicBezTo>
                      <a:cubicBezTo>
                        <a:pt x="0" y="0"/>
                        <a:pt x="0" y="0"/>
                        <a:pt x="0" y="0"/>
                      </a:cubicBezTo>
                      <a:cubicBezTo>
                        <a:pt x="0" y="20"/>
                        <a:pt x="0" y="20"/>
                        <a:pt x="0" y="20"/>
                      </a:cubicBezTo>
                      <a:cubicBezTo>
                        <a:pt x="0" y="41"/>
                        <a:pt x="206" y="58"/>
                        <a:pt x="461" y="58"/>
                      </a:cubicBezTo>
                      <a:cubicBezTo>
                        <a:pt x="715" y="58"/>
                        <a:pt x="921" y="41"/>
                        <a:pt x="921" y="20"/>
                      </a:cubicBezTo>
                      <a:cubicBezTo>
                        <a:pt x="921" y="0"/>
                        <a:pt x="921" y="0"/>
                        <a:pt x="921" y="0"/>
                      </a:cubicBezTo>
                      <a:cubicBezTo>
                        <a:pt x="911" y="0"/>
                        <a:pt x="911" y="0"/>
                        <a:pt x="911" y="0"/>
                      </a:cubicBezTo>
                      <a:cubicBezTo>
                        <a:pt x="867" y="17"/>
                        <a:pt x="682" y="30"/>
                        <a:pt x="461" y="3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69" name="Oval 368"/>
                <p:cNvSpPr>
                  <a:spLocks noChangeArrowheads="1"/>
                </p:cNvSpPr>
                <p:nvPr/>
              </p:nvSpPr>
              <p:spPr bwMode="auto">
                <a:xfrm>
                  <a:off x="870932" y="4871543"/>
                  <a:ext cx="3253039" cy="268879"/>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0" name="Rectangle 369"/>
                <p:cNvSpPr>
                  <a:spLocks noChangeArrowheads="1"/>
                </p:cNvSpPr>
                <p:nvPr/>
              </p:nvSpPr>
              <p:spPr bwMode="auto">
                <a:xfrm>
                  <a:off x="2332716" y="4985153"/>
                  <a:ext cx="22722" cy="22722"/>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1" name="Freeform 12"/>
                <p:cNvSpPr>
                  <a:spLocks/>
                </p:cNvSpPr>
                <p:nvPr/>
              </p:nvSpPr>
              <p:spPr bwMode="auto">
                <a:xfrm>
                  <a:off x="1647267" y="5004087"/>
                  <a:ext cx="711957" cy="64380"/>
                </a:xfrm>
                <a:custGeom>
                  <a:avLst/>
                  <a:gdLst>
                    <a:gd name="T0" fmla="*/ 200 w 201"/>
                    <a:gd name="T1" fmla="*/ 2 h 18"/>
                    <a:gd name="T2" fmla="*/ 199 w 201"/>
                    <a:gd name="T3" fmla="*/ 0 h 18"/>
                    <a:gd name="T4" fmla="*/ 19 w 201"/>
                    <a:gd name="T5" fmla="*/ 0 h 18"/>
                    <a:gd name="T6" fmla="*/ 14 w 201"/>
                    <a:gd name="T7" fmla="*/ 2 h 18"/>
                    <a:gd name="T8" fmla="*/ 1 w 201"/>
                    <a:gd name="T9" fmla="*/ 16 h 18"/>
                    <a:gd name="T10" fmla="*/ 2 w 201"/>
                    <a:gd name="T11" fmla="*/ 18 h 18"/>
                    <a:gd name="T12" fmla="*/ 182 w 201"/>
                    <a:gd name="T13" fmla="*/ 18 h 18"/>
                    <a:gd name="T14" fmla="*/ 186 w 201"/>
                    <a:gd name="T15" fmla="*/ 16 h 18"/>
                    <a:gd name="T16" fmla="*/ 200 w 201"/>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8">
                      <a:moveTo>
                        <a:pt x="200" y="2"/>
                      </a:moveTo>
                      <a:cubicBezTo>
                        <a:pt x="201" y="1"/>
                        <a:pt x="200" y="0"/>
                        <a:pt x="199" y="0"/>
                      </a:cubicBezTo>
                      <a:cubicBezTo>
                        <a:pt x="19" y="0"/>
                        <a:pt x="19" y="0"/>
                        <a:pt x="19" y="0"/>
                      </a:cubicBezTo>
                      <a:cubicBezTo>
                        <a:pt x="17" y="0"/>
                        <a:pt x="15" y="1"/>
                        <a:pt x="14" y="2"/>
                      </a:cubicBezTo>
                      <a:cubicBezTo>
                        <a:pt x="1" y="16"/>
                        <a:pt x="1" y="16"/>
                        <a:pt x="1" y="16"/>
                      </a:cubicBezTo>
                      <a:cubicBezTo>
                        <a:pt x="0" y="17"/>
                        <a:pt x="0" y="18"/>
                        <a:pt x="2" y="18"/>
                      </a:cubicBezTo>
                      <a:cubicBezTo>
                        <a:pt x="182" y="18"/>
                        <a:pt x="182" y="18"/>
                        <a:pt x="182" y="18"/>
                      </a:cubicBezTo>
                      <a:cubicBezTo>
                        <a:pt x="183" y="18"/>
                        <a:pt x="185" y="17"/>
                        <a:pt x="186" y="16"/>
                      </a:cubicBezTo>
                      <a:lnTo>
                        <a:pt x="200" y="2"/>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2" name="Freeform 13"/>
                <p:cNvSpPr>
                  <a:spLocks/>
                </p:cNvSpPr>
                <p:nvPr/>
              </p:nvSpPr>
              <p:spPr bwMode="auto">
                <a:xfrm>
                  <a:off x="1647267" y="4985153"/>
                  <a:ext cx="711957" cy="64380"/>
                </a:xfrm>
                <a:custGeom>
                  <a:avLst/>
                  <a:gdLst>
                    <a:gd name="T0" fmla="*/ 200 w 201"/>
                    <a:gd name="T1" fmla="*/ 2 h 18"/>
                    <a:gd name="T2" fmla="*/ 199 w 201"/>
                    <a:gd name="T3" fmla="*/ 0 h 18"/>
                    <a:gd name="T4" fmla="*/ 19 w 201"/>
                    <a:gd name="T5" fmla="*/ 0 h 18"/>
                    <a:gd name="T6" fmla="*/ 14 w 201"/>
                    <a:gd name="T7" fmla="*/ 2 h 18"/>
                    <a:gd name="T8" fmla="*/ 1 w 201"/>
                    <a:gd name="T9" fmla="*/ 16 h 18"/>
                    <a:gd name="T10" fmla="*/ 2 w 201"/>
                    <a:gd name="T11" fmla="*/ 18 h 18"/>
                    <a:gd name="T12" fmla="*/ 182 w 201"/>
                    <a:gd name="T13" fmla="*/ 18 h 18"/>
                    <a:gd name="T14" fmla="*/ 186 w 201"/>
                    <a:gd name="T15" fmla="*/ 16 h 18"/>
                    <a:gd name="T16" fmla="*/ 200 w 201"/>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8">
                      <a:moveTo>
                        <a:pt x="200" y="2"/>
                      </a:moveTo>
                      <a:cubicBezTo>
                        <a:pt x="201" y="0"/>
                        <a:pt x="200" y="0"/>
                        <a:pt x="199" y="0"/>
                      </a:cubicBezTo>
                      <a:cubicBezTo>
                        <a:pt x="19" y="0"/>
                        <a:pt x="19" y="0"/>
                        <a:pt x="19" y="0"/>
                      </a:cubicBezTo>
                      <a:cubicBezTo>
                        <a:pt x="17" y="0"/>
                        <a:pt x="15" y="0"/>
                        <a:pt x="14" y="2"/>
                      </a:cubicBezTo>
                      <a:cubicBezTo>
                        <a:pt x="1" y="16"/>
                        <a:pt x="1" y="16"/>
                        <a:pt x="1" y="16"/>
                      </a:cubicBezTo>
                      <a:cubicBezTo>
                        <a:pt x="0" y="17"/>
                        <a:pt x="0" y="18"/>
                        <a:pt x="2" y="18"/>
                      </a:cubicBezTo>
                      <a:cubicBezTo>
                        <a:pt x="182" y="18"/>
                        <a:pt x="182" y="18"/>
                        <a:pt x="182" y="18"/>
                      </a:cubicBezTo>
                      <a:cubicBezTo>
                        <a:pt x="183" y="18"/>
                        <a:pt x="185" y="17"/>
                        <a:pt x="186" y="16"/>
                      </a:cubicBezTo>
                      <a:lnTo>
                        <a:pt x="20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3" name="Rectangle 43"/>
                <p:cNvSpPr>
                  <a:spLocks noChangeArrowheads="1"/>
                </p:cNvSpPr>
                <p:nvPr/>
              </p:nvSpPr>
              <p:spPr bwMode="auto">
                <a:xfrm>
                  <a:off x="1673777" y="5454742"/>
                  <a:ext cx="204498" cy="7574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4" name="Freeform 44"/>
                <p:cNvSpPr>
                  <a:spLocks/>
                </p:cNvSpPr>
                <p:nvPr/>
              </p:nvSpPr>
              <p:spPr bwMode="auto">
                <a:xfrm>
                  <a:off x="1276140" y="4451184"/>
                  <a:ext cx="261305" cy="526395"/>
                </a:xfrm>
                <a:custGeom>
                  <a:avLst/>
                  <a:gdLst>
                    <a:gd name="T0" fmla="*/ 54 w 75"/>
                    <a:gd name="T1" fmla="*/ 0 h 150"/>
                    <a:gd name="T2" fmla="*/ 0 w 75"/>
                    <a:gd name="T3" fmla="*/ 150 h 150"/>
                    <a:gd name="T4" fmla="*/ 60 w 75"/>
                    <a:gd name="T5" fmla="*/ 150 h 150"/>
                  </a:gdLst>
                  <a:ahLst/>
                  <a:cxnLst>
                    <a:cxn ang="0">
                      <a:pos x="T0" y="T1"/>
                    </a:cxn>
                    <a:cxn ang="0">
                      <a:pos x="T2" y="T3"/>
                    </a:cxn>
                    <a:cxn ang="0">
                      <a:pos x="T4" y="T5"/>
                    </a:cxn>
                  </a:cxnLst>
                  <a:rect l="0" t="0" r="r" b="b"/>
                  <a:pathLst>
                    <a:path w="75" h="150">
                      <a:moveTo>
                        <a:pt x="54" y="0"/>
                      </a:moveTo>
                      <a:cubicBezTo>
                        <a:pt x="54" y="0"/>
                        <a:pt x="9" y="45"/>
                        <a:pt x="0" y="150"/>
                      </a:cubicBezTo>
                      <a:cubicBezTo>
                        <a:pt x="75" y="150"/>
                        <a:pt x="60" y="150"/>
                        <a:pt x="60" y="150"/>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5" name="Freeform 45"/>
                <p:cNvSpPr>
                  <a:spLocks/>
                </p:cNvSpPr>
                <p:nvPr/>
              </p:nvSpPr>
              <p:spPr bwMode="auto">
                <a:xfrm>
                  <a:off x="1666203" y="5201011"/>
                  <a:ext cx="791485" cy="1283796"/>
                </a:xfrm>
                <a:custGeom>
                  <a:avLst/>
                  <a:gdLst>
                    <a:gd name="T0" fmla="*/ 177 w 224"/>
                    <a:gd name="T1" fmla="*/ 365 h 365"/>
                    <a:gd name="T2" fmla="*/ 124 w 224"/>
                    <a:gd name="T3" fmla="*/ 93 h 365"/>
                    <a:gd name="T4" fmla="*/ 0 w 224"/>
                    <a:gd name="T5" fmla="*/ 75 h 365"/>
                    <a:gd name="T6" fmla="*/ 11 w 224"/>
                    <a:gd name="T7" fmla="*/ 0 h 365"/>
                    <a:gd name="T8" fmla="*/ 164 w 224"/>
                    <a:gd name="T9" fmla="*/ 23 h 365"/>
                    <a:gd name="T10" fmla="*/ 196 w 224"/>
                    <a:gd name="T11" fmla="*/ 56 h 365"/>
                    <a:gd name="T12" fmla="*/ 224 w 224"/>
                    <a:gd name="T13" fmla="*/ 365 h 365"/>
                    <a:gd name="T14" fmla="*/ 177 w 22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365">
                      <a:moveTo>
                        <a:pt x="177" y="365"/>
                      </a:moveTo>
                      <a:cubicBezTo>
                        <a:pt x="124" y="93"/>
                        <a:pt x="124" y="93"/>
                        <a:pt x="124" y="93"/>
                      </a:cubicBezTo>
                      <a:cubicBezTo>
                        <a:pt x="0" y="75"/>
                        <a:pt x="0" y="75"/>
                        <a:pt x="0" y="75"/>
                      </a:cubicBezTo>
                      <a:cubicBezTo>
                        <a:pt x="11" y="0"/>
                        <a:pt x="11" y="0"/>
                        <a:pt x="11" y="0"/>
                      </a:cubicBezTo>
                      <a:cubicBezTo>
                        <a:pt x="164" y="23"/>
                        <a:pt x="164" y="23"/>
                        <a:pt x="164" y="23"/>
                      </a:cubicBezTo>
                      <a:cubicBezTo>
                        <a:pt x="180" y="26"/>
                        <a:pt x="194" y="39"/>
                        <a:pt x="196" y="56"/>
                      </a:cubicBezTo>
                      <a:cubicBezTo>
                        <a:pt x="224" y="365"/>
                        <a:pt x="224" y="365"/>
                        <a:pt x="224" y="365"/>
                      </a:cubicBezTo>
                      <a:lnTo>
                        <a:pt x="177" y="36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6" name="Freeform 46"/>
                <p:cNvSpPr>
                  <a:spLocks/>
                </p:cNvSpPr>
                <p:nvPr/>
              </p:nvSpPr>
              <p:spPr bwMode="auto">
                <a:xfrm>
                  <a:off x="1666203" y="5201011"/>
                  <a:ext cx="655153" cy="1283796"/>
                </a:xfrm>
                <a:custGeom>
                  <a:avLst/>
                  <a:gdLst>
                    <a:gd name="T0" fmla="*/ 138 w 173"/>
                    <a:gd name="T1" fmla="*/ 80 h 339"/>
                    <a:gd name="T2" fmla="*/ 21 w 173"/>
                    <a:gd name="T3" fmla="*/ 64 h 339"/>
                    <a:gd name="T4" fmla="*/ 30 w 173"/>
                    <a:gd name="T5" fmla="*/ 3 h 339"/>
                    <a:gd name="T6" fmla="*/ 10 w 173"/>
                    <a:gd name="T7" fmla="*/ 0 h 339"/>
                    <a:gd name="T8" fmla="*/ 0 w 173"/>
                    <a:gd name="T9" fmla="*/ 70 h 339"/>
                    <a:gd name="T10" fmla="*/ 116 w 173"/>
                    <a:gd name="T11" fmla="*/ 87 h 339"/>
                    <a:gd name="T12" fmla="*/ 165 w 173"/>
                    <a:gd name="T13" fmla="*/ 339 h 339"/>
                    <a:gd name="T14" fmla="*/ 173 w 173"/>
                    <a:gd name="T15" fmla="*/ 333 h 339"/>
                    <a:gd name="T16" fmla="*/ 138 w 173"/>
                    <a:gd name="T17" fmla="*/ 8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39">
                      <a:moveTo>
                        <a:pt x="138" y="80"/>
                      </a:moveTo>
                      <a:lnTo>
                        <a:pt x="21" y="64"/>
                      </a:lnTo>
                      <a:lnTo>
                        <a:pt x="30" y="3"/>
                      </a:lnTo>
                      <a:lnTo>
                        <a:pt x="10" y="0"/>
                      </a:lnTo>
                      <a:lnTo>
                        <a:pt x="0" y="70"/>
                      </a:lnTo>
                      <a:lnTo>
                        <a:pt x="116" y="87"/>
                      </a:lnTo>
                      <a:lnTo>
                        <a:pt x="165" y="339"/>
                      </a:lnTo>
                      <a:lnTo>
                        <a:pt x="173" y="333"/>
                      </a:lnTo>
                      <a:lnTo>
                        <a:pt x="138" y="80"/>
                      </a:lnTo>
                      <a:close/>
                    </a:path>
                  </a:pathLst>
                </a:custGeom>
                <a:solidFill>
                  <a:srgbClr val="522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7" name="Freeform 47"/>
                <p:cNvSpPr>
                  <a:spLocks/>
                </p:cNvSpPr>
                <p:nvPr/>
              </p:nvSpPr>
              <p:spPr bwMode="auto">
                <a:xfrm>
                  <a:off x="1666203" y="5201011"/>
                  <a:ext cx="655153" cy="1283796"/>
                </a:xfrm>
                <a:custGeom>
                  <a:avLst/>
                  <a:gdLst>
                    <a:gd name="T0" fmla="*/ 138 w 173"/>
                    <a:gd name="T1" fmla="*/ 80 h 339"/>
                    <a:gd name="T2" fmla="*/ 21 w 173"/>
                    <a:gd name="T3" fmla="*/ 64 h 339"/>
                    <a:gd name="T4" fmla="*/ 30 w 173"/>
                    <a:gd name="T5" fmla="*/ 3 h 339"/>
                    <a:gd name="T6" fmla="*/ 10 w 173"/>
                    <a:gd name="T7" fmla="*/ 0 h 339"/>
                    <a:gd name="T8" fmla="*/ 0 w 173"/>
                    <a:gd name="T9" fmla="*/ 70 h 339"/>
                    <a:gd name="T10" fmla="*/ 116 w 173"/>
                    <a:gd name="T11" fmla="*/ 87 h 339"/>
                    <a:gd name="T12" fmla="*/ 165 w 173"/>
                    <a:gd name="T13" fmla="*/ 339 h 339"/>
                    <a:gd name="T14" fmla="*/ 173 w 173"/>
                    <a:gd name="T15" fmla="*/ 333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39">
                      <a:moveTo>
                        <a:pt x="138" y="80"/>
                      </a:moveTo>
                      <a:lnTo>
                        <a:pt x="21" y="64"/>
                      </a:lnTo>
                      <a:lnTo>
                        <a:pt x="30" y="3"/>
                      </a:lnTo>
                      <a:lnTo>
                        <a:pt x="10" y="0"/>
                      </a:lnTo>
                      <a:lnTo>
                        <a:pt x="0" y="70"/>
                      </a:lnTo>
                      <a:lnTo>
                        <a:pt x="116" y="87"/>
                      </a:lnTo>
                      <a:lnTo>
                        <a:pt x="165" y="339"/>
                      </a:lnTo>
                      <a:lnTo>
                        <a:pt x="173" y="3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8" name="Freeform 48"/>
                <p:cNvSpPr>
                  <a:spLocks/>
                </p:cNvSpPr>
                <p:nvPr/>
              </p:nvSpPr>
              <p:spPr bwMode="auto">
                <a:xfrm>
                  <a:off x="1647267" y="5238881"/>
                  <a:ext cx="1264860" cy="1261074"/>
                </a:xfrm>
                <a:custGeom>
                  <a:avLst/>
                  <a:gdLst>
                    <a:gd name="T0" fmla="*/ 304 w 358"/>
                    <a:gd name="T1" fmla="*/ 360 h 360"/>
                    <a:gd name="T2" fmla="*/ 215 w 358"/>
                    <a:gd name="T3" fmla="*/ 99 h 360"/>
                    <a:gd name="T4" fmla="*/ 0 w 358"/>
                    <a:gd name="T5" fmla="*/ 76 h 360"/>
                    <a:gd name="T6" fmla="*/ 8 w 358"/>
                    <a:gd name="T7" fmla="*/ 0 h 360"/>
                    <a:gd name="T8" fmla="*/ 250 w 358"/>
                    <a:gd name="T9" fmla="*/ 27 h 360"/>
                    <a:gd name="T10" fmla="*/ 282 w 358"/>
                    <a:gd name="T11" fmla="*/ 55 h 360"/>
                    <a:gd name="T12" fmla="*/ 358 w 358"/>
                    <a:gd name="T13" fmla="*/ 360 h 360"/>
                    <a:gd name="T14" fmla="*/ 304 w 358"/>
                    <a:gd name="T15" fmla="*/ 36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8" h="360">
                      <a:moveTo>
                        <a:pt x="304" y="360"/>
                      </a:moveTo>
                      <a:cubicBezTo>
                        <a:pt x="215" y="99"/>
                        <a:pt x="215" y="99"/>
                        <a:pt x="215" y="99"/>
                      </a:cubicBezTo>
                      <a:cubicBezTo>
                        <a:pt x="0" y="76"/>
                        <a:pt x="0" y="76"/>
                        <a:pt x="0" y="76"/>
                      </a:cubicBezTo>
                      <a:cubicBezTo>
                        <a:pt x="8" y="0"/>
                        <a:pt x="8" y="0"/>
                        <a:pt x="8" y="0"/>
                      </a:cubicBezTo>
                      <a:cubicBezTo>
                        <a:pt x="250" y="27"/>
                        <a:pt x="250" y="27"/>
                        <a:pt x="250" y="27"/>
                      </a:cubicBezTo>
                      <a:cubicBezTo>
                        <a:pt x="265" y="29"/>
                        <a:pt x="278" y="40"/>
                        <a:pt x="282" y="55"/>
                      </a:cubicBezTo>
                      <a:cubicBezTo>
                        <a:pt x="358" y="360"/>
                        <a:pt x="358" y="360"/>
                        <a:pt x="358" y="360"/>
                      </a:cubicBezTo>
                      <a:lnTo>
                        <a:pt x="304" y="36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79" name="Freeform 49"/>
                <p:cNvSpPr>
                  <a:spLocks/>
                </p:cNvSpPr>
                <p:nvPr/>
              </p:nvSpPr>
              <p:spPr bwMode="auto">
                <a:xfrm>
                  <a:off x="1647267" y="5435806"/>
                  <a:ext cx="1102020" cy="1064150"/>
                </a:xfrm>
                <a:custGeom>
                  <a:avLst/>
                  <a:gdLst>
                    <a:gd name="T0" fmla="*/ 304 w 312"/>
                    <a:gd name="T1" fmla="*/ 303 h 303"/>
                    <a:gd name="T2" fmla="*/ 312 w 312"/>
                    <a:gd name="T3" fmla="*/ 303 h 303"/>
                    <a:gd name="T4" fmla="*/ 240 w 312"/>
                    <a:gd name="T5" fmla="*/ 51 h 303"/>
                    <a:gd name="T6" fmla="*/ 208 w 312"/>
                    <a:gd name="T7" fmla="*/ 23 h 303"/>
                    <a:gd name="T8" fmla="*/ 2 w 312"/>
                    <a:gd name="T9" fmla="*/ 0 h 303"/>
                    <a:gd name="T10" fmla="*/ 0 w 312"/>
                    <a:gd name="T11" fmla="*/ 19 h 303"/>
                    <a:gd name="T12" fmla="*/ 215 w 312"/>
                    <a:gd name="T13" fmla="*/ 42 h 303"/>
                    <a:gd name="T14" fmla="*/ 304 w 312"/>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303">
                      <a:moveTo>
                        <a:pt x="304" y="303"/>
                      </a:moveTo>
                      <a:cubicBezTo>
                        <a:pt x="312" y="303"/>
                        <a:pt x="312" y="303"/>
                        <a:pt x="312" y="303"/>
                      </a:cubicBezTo>
                      <a:cubicBezTo>
                        <a:pt x="240" y="51"/>
                        <a:pt x="240" y="51"/>
                        <a:pt x="240" y="51"/>
                      </a:cubicBezTo>
                      <a:cubicBezTo>
                        <a:pt x="236" y="36"/>
                        <a:pt x="223" y="25"/>
                        <a:pt x="208" y="23"/>
                      </a:cubicBezTo>
                      <a:cubicBezTo>
                        <a:pt x="2" y="0"/>
                        <a:pt x="2" y="0"/>
                        <a:pt x="2" y="0"/>
                      </a:cubicBezTo>
                      <a:cubicBezTo>
                        <a:pt x="0" y="19"/>
                        <a:pt x="0" y="19"/>
                        <a:pt x="0" y="19"/>
                      </a:cubicBezTo>
                      <a:cubicBezTo>
                        <a:pt x="215" y="42"/>
                        <a:pt x="215" y="42"/>
                        <a:pt x="215" y="42"/>
                      </a:cubicBezTo>
                      <a:lnTo>
                        <a:pt x="304" y="303"/>
                      </a:lnTo>
                      <a:close/>
                    </a:path>
                  </a:pathLst>
                </a:custGeom>
                <a:solidFill>
                  <a:srgbClr val="522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0" name="Freeform 50"/>
                <p:cNvSpPr>
                  <a:spLocks/>
                </p:cNvSpPr>
                <p:nvPr/>
              </p:nvSpPr>
              <p:spPr bwMode="auto">
                <a:xfrm>
                  <a:off x="1950227" y="5269177"/>
                  <a:ext cx="685449" cy="132546"/>
                </a:xfrm>
                <a:custGeom>
                  <a:avLst/>
                  <a:gdLst>
                    <a:gd name="T0" fmla="*/ 165 w 194"/>
                    <a:gd name="T1" fmla="*/ 18 h 38"/>
                    <a:gd name="T2" fmla="*/ 2 w 194"/>
                    <a:gd name="T3" fmla="*/ 0 h 38"/>
                    <a:gd name="T4" fmla="*/ 0 w 194"/>
                    <a:gd name="T5" fmla="*/ 17 h 38"/>
                    <a:gd name="T6" fmla="*/ 194 w 194"/>
                    <a:gd name="T7" fmla="*/ 38 h 38"/>
                    <a:gd name="T8" fmla="*/ 165 w 194"/>
                    <a:gd name="T9" fmla="*/ 18 h 38"/>
                  </a:gdLst>
                  <a:ahLst/>
                  <a:cxnLst>
                    <a:cxn ang="0">
                      <a:pos x="T0" y="T1"/>
                    </a:cxn>
                    <a:cxn ang="0">
                      <a:pos x="T2" y="T3"/>
                    </a:cxn>
                    <a:cxn ang="0">
                      <a:pos x="T4" y="T5"/>
                    </a:cxn>
                    <a:cxn ang="0">
                      <a:pos x="T6" y="T7"/>
                    </a:cxn>
                    <a:cxn ang="0">
                      <a:pos x="T8" y="T9"/>
                    </a:cxn>
                  </a:cxnLst>
                  <a:rect l="0" t="0" r="r" b="b"/>
                  <a:pathLst>
                    <a:path w="194" h="38">
                      <a:moveTo>
                        <a:pt x="165" y="18"/>
                      </a:moveTo>
                      <a:cubicBezTo>
                        <a:pt x="2" y="0"/>
                        <a:pt x="2" y="0"/>
                        <a:pt x="2" y="0"/>
                      </a:cubicBezTo>
                      <a:cubicBezTo>
                        <a:pt x="0" y="17"/>
                        <a:pt x="0" y="17"/>
                        <a:pt x="0" y="17"/>
                      </a:cubicBezTo>
                      <a:cubicBezTo>
                        <a:pt x="194" y="38"/>
                        <a:pt x="194" y="38"/>
                        <a:pt x="194" y="38"/>
                      </a:cubicBezTo>
                      <a:cubicBezTo>
                        <a:pt x="188" y="27"/>
                        <a:pt x="177" y="20"/>
                        <a:pt x="165" y="18"/>
                      </a:cubicBezTo>
                      <a:close/>
                    </a:path>
                  </a:pathLst>
                </a:custGeom>
                <a:solidFill>
                  <a:srgbClr val="522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1" name="Freeform 51"/>
                <p:cNvSpPr>
                  <a:spLocks/>
                </p:cNvSpPr>
                <p:nvPr/>
              </p:nvSpPr>
              <p:spPr bwMode="auto">
                <a:xfrm>
                  <a:off x="1382177" y="4356510"/>
                  <a:ext cx="708171" cy="1223204"/>
                </a:xfrm>
                <a:custGeom>
                  <a:avLst/>
                  <a:gdLst>
                    <a:gd name="T0" fmla="*/ 161 w 201"/>
                    <a:gd name="T1" fmla="*/ 33 h 349"/>
                    <a:gd name="T2" fmla="*/ 112 w 201"/>
                    <a:gd name="T3" fmla="*/ 0 h 349"/>
                    <a:gd name="T4" fmla="*/ 60 w 201"/>
                    <a:gd name="T5" fmla="*/ 0 h 349"/>
                    <a:gd name="T6" fmla="*/ 17 w 201"/>
                    <a:gd name="T7" fmla="*/ 43 h 349"/>
                    <a:gd name="T8" fmla="*/ 1 w 201"/>
                    <a:gd name="T9" fmla="*/ 249 h 349"/>
                    <a:gd name="T10" fmla="*/ 30 w 201"/>
                    <a:gd name="T11" fmla="*/ 331 h 349"/>
                    <a:gd name="T12" fmla="*/ 92 w 201"/>
                    <a:gd name="T13" fmla="*/ 331 h 349"/>
                    <a:gd name="T14" fmla="*/ 201 w 201"/>
                    <a:gd name="T15" fmla="*/ 298 h 349"/>
                    <a:gd name="T16" fmla="*/ 161 w 201"/>
                    <a:gd name="T17"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349">
                      <a:moveTo>
                        <a:pt x="161" y="33"/>
                      </a:moveTo>
                      <a:cubicBezTo>
                        <a:pt x="155" y="26"/>
                        <a:pt x="147" y="0"/>
                        <a:pt x="112" y="0"/>
                      </a:cubicBezTo>
                      <a:cubicBezTo>
                        <a:pt x="104" y="0"/>
                        <a:pt x="68" y="0"/>
                        <a:pt x="60" y="0"/>
                      </a:cubicBezTo>
                      <a:cubicBezTo>
                        <a:pt x="25" y="0"/>
                        <a:pt x="20" y="36"/>
                        <a:pt x="17" y="43"/>
                      </a:cubicBezTo>
                      <a:cubicBezTo>
                        <a:pt x="6" y="72"/>
                        <a:pt x="1" y="197"/>
                        <a:pt x="1" y="249"/>
                      </a:cubicBezTo>
                      <a:cubicBezTo>
                        <a:pt x="1" y="300"/>
                        <a:pt x="0" y="331"/>
                        <a:pt x="30" y="331"/>
                      </a:cubicBezTo>
                      <a:cubicBezTo>
                        <a:pt x="92" y="331"/>
                        <a:pt x="92" y="331"/>
                        <a:pt x="92" y="331"/>
                      </a:cubicBezTo>
                      <a:cubicBezTo>
                        <a:pt x="122" y="331"/>
                        <a:pt x="201" y="349"/>
                        <a:pt x="201" y="298"/>
                      </a:cubicBezTo>
                      <a:cubicBezTo>
                        <a:pt x="201" y="247"/>
                        <a:pt x="177" y="53"/>
                        <a:pt x="161" y="33"/>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2" name="Freeform 52"/>
                <p:cNvSpPr>
                  <a:spLocks/>
                </p:cNvSpPr>
                <p:nvPr/>
              </p:nvSpPr>
              <p:spPr bwMode="auto">
                <a:xfrm>
                  <a:off x="1450343" y="4265135"/>
                  <a:ext cx="401423" cy="212557"/>
                </a:xfrm>
                <a:custGeom>
                  <a:avLst/>
                  <a:gdLst>
                    <a:gd name="T0" fmla="*/ 113 w 113"/>
                    <a:gd name="T1" fmla="*/ 4 h 35"/>
                    <a:gd name="T2" fmla="*/ 93 w 113"/>
                    <a:gd name="T3" fmla="*/ 0 h 35"/>
                    <a:gd name="T4" fmla="*/ 40 w 113"/>
                    <a:gd name="T5" fmla="*/ 0 h 35"/>
                    <a:gd name="T6" fmla="*/ 0 w 113"/>
                    <a:gd name="T7" fmla="*/ 35 h 35"/>
                    <a:gd name="T8" fmla="*/ 28 w 113"/>
                    <a:gd name="T9" fmla="*/ 11 h 35"/>
                    <a:gd name="T10" fmla="*/ 90 w 113"/>
                    <a:gd name="T11" fmla="*/ 6 h 35"/>
                    <a:gd name="T12" fmla="*/ 112 w 113"/>
                    <a:gd name="T13" fmla="*/ 6 h 35"/>
                    <a:gd name="T14" fmla="*/ 113 w 113"/>
                    <a:gd name="T15" fmla="*/ 4 h 35"/>
                    <a:gd name="connsiteX0" fmla="*/ 10000 w 10000"/>
                    <a:gd name="connsiteY0" fmla="*/ 8643 h 17500"/>
                    <a:gd name="connsiteX1" fmla="*/ 8230 w 10000"/>
                    <a:gd name="connsiteY1" fmla="*/ 7500 h 17500"/>
                    <a:gd name="connsiteX2" fmla="*/ 3540 w 10000"/>
                    <a:gd name="connsiteY2" fmla="*/ 0 h 17500"/>
                    <a:gd name="connsiteX3" fmla="*/ 0 w 10000"/>
                    <a:gd name="connsiteY3" fmla="*/ 17500 h 17500"/>
                    <a:gd name="connsiteX4" fmla="*/ 2478 w 10000"/>
                    <a:gd name="connsiteY4" fmla="*/ 10643 h 17500"/>
                    <a:gd name="connsiteX5" fmla="*/ 7965 w 10000"/>
                    <a:gd name="connsiteY5" fmla="*/ 9214 h 17500"/>
                    <a:gd name="connsiteX6" fmla="*/ 9912 w 10000"/>
                    <a:gd name="connsiteY6" fmla="*/ 9214 h 17500"/>
                    <a:gd name="connsiteX7" fmla="*/ 10000 w 10000"/>
                    <a:gd name="connsiteY7" fmla="*/ 8643 h 17500"/>
                    <a:gd name="connsiteX0" fmla="*/ 10000 w 10000"/>
                    <a:gd name="connsiteY0" fmla="*/ 8683 h 17540"/>
                    <a:gd name="connsiteX1" fmla="*/ 8230 w 10000"/>
                    <a:gd name="connsiteY1" fmla="*/ 7540 h 17540"/>
                    <a:gd name="connsiteX2" fmla="*/ 3540 w 10000"/>
                    <a:gd name="connsiteY2" fmla="*/ 40 h 17540"/>
                    <a:gd name="connsiteX3" fmla="*/ 0 w 10000"/>
                    <a:gd name="connsiteY3" fmla="*/ 17540 h 17540"/>
                    <a:gd name="connsiteX4" fmla="*/ 2478 w 10000"/>
                    <a:gd name="connsiteY4" fmla="*/ 10683 h 17540"/>
                    <a:gd name="connsiteX5" fmla="*/ 7965 w 10000"/>
                    <a:gd name="connsiteY5" fmla="*/ 9254 h 17540"/>
                    <a:gd name="connsiteX6" fmla="*/ 9912 w 10000"/>
                    <a:gd name="connsiteY6" fmla="*/ 9254 h 17540"/>
                    <a:gd name="connsiteX7" fmla="*/ 10000 w 10000"/>
                    <a:gd name="connsiteY7" fmla="*/ 8683 h 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7540">
                      <a:moveTo>
                        <a:pt x="10000" y="8683"/>
                      </a:moveTo>
                      <a:cubicBezTo>
                        <a:pt x="9558" y="7826"/>
                        <a:pt x="9307" y="8980"/>
                        <a:pt x="8230" y="7540"/>
                      </a:cubicBezTo>
                      <a:cubicBezTo>
                        <a:pt x="7153" y="6100"/>
                        <a:pt x="3875" y="-584"/>
                        <a:pt x="3540" y="40"/>
                      </a:cubicBezTo>
                      <a:cubicBezTo>
                        <a:pt x="2282" y="2384"/>
                        <a:pt x="354" y="13540"/>
                        <a:pt x="0" y="17540"/>
                      </a:cubicBezTo>
                      <a:cubicBezTo>
                        <a:pt x="531" y="14969"/>
                        <a:pt x="1150" y="11540"/>
                        <a:pt x="2478" y="10683"/>
                      </a:cubicBezTo>
                      <a:cubicBezTo>
                        <a:pt x="3363" y="10397"/>
                        <a:pt x="7080" y="9540"/>
                        <a:pt x="7965" y="9254"/>
                      </a:cubicBezTo>
                      <a:cubicBezTo>
                        <a:pt x="8673" y="8683"/>
                        <a:pt x="9292" y="8969"/>
                        <a:pt x="9912" y="9254"/>
                      </a:cubicBezTo>
                      <a:cubicBezTo>
                        <a:pt x="9941" y="9064"/>
                        <a:pt x="9971" y="8873"/>
                        <a:pt x="10000" y="8683"/>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3" name="Freeform 53"/>
                <p:cNvSpPr>
                  <a:spLocks/>
                </p:cNvSpPr>
                <p:nvPr/>
              </p:nvSpPr>
              <p:spPr bwMode="auto">
                <a:xfrm>
                  <a:off x="2272124" y="6382557"/>
                  <a:ext cx="431719" cy="215861"/>
                </a:xfrm>
                <a:custGeom>
                  <a:avLst/>
                  <a:gdLst>
                    <a:gd name="T0" fmla="*/ 113 w 123"/>
                    <a:gd name="T1" fmla="*/ 26 h 61"/>
                    <a:gd name="T2" fmla="*/ 55 w 123"/>
                    <a:gd name="T3" fmla="*/ 1 h 61"/>
                    <a:gd name="T4" fmla="*/ 55 w 123"/>
                    <a:gd name="T5" fmla="*/ 1 h 61"/>
                    <a:gd name="T6" fmla="*/ 52 w 123"/>
                    <a:gd name="T7" fmla="*/ 0 h 61"/>
                    <a:gd name="T8" fmla="*/ 45 w 123"/>
                    <a:gd name="T9" fmla="*/ 6 h 61"/>
                    <a:gd name="T10" fmla="*/ 45 w 123"/>
                    <a:gd name="T11" fmla="*/ 6 h 61"/>
                    <a:gd name="T12" fmla="*/ 23 w 123"/>
                    <a:gd name="T13" fmla="*/ 21 h 61"/>
                    <a:gd name="T14" fmla="*/ 2 w 123"/>
                    <a:gd name="T15" fmla="*/ 8 h 61"/>
                    <a:gd name="T16" fmla="*/ 1 w 123"/>
                    <a:gd name="T17" fmla="*/ 52 h 61"/>
                    <a:gd name="T18" fmla="*/ 10 w 123"/>
                    <a:gd name="T19" fmla="*/ 61 h 61"/>
                    <a:gd name="T20" fmla="*/ 114 w 123"/>
                    <a:gd name="T21" fmla="*/ 58 h 61"/>
                    <a:gd name="T22" fmla="*/ 121 w 123"/>
                    <a:gd name="T23" fmla="*/ 51 h 61"/>
                    <a:gd name="T24" fmla="*/ 122 w 123"/>
                    <a:gd name="T25" fmla="*/ 37 h 61"/>
                    <a:gd name="T26" fmla="*/ 113 w 123"/>
                    <a:gd name="T2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61">
                      <a:moveTo>
                        <a:pt x="113" y="26"/>
                      </a:moveTo>
                      <a:cubicBezTo>
                        <a:pt x="103" y="21"/>
                        <a:pt x="55" y="1"/>
                        <a:pt x="55" y="1"/>
                      </a:cubicBezTo>
                      <a:cubicBezTo>
                        <a:pt x="55" y="1"/>
                        <a:pt x="55" y="1"/>
                        <a:pt x="55" y="1"/>
                      </a:cubicBezTo>
                      <a:cubicBezTo>
                        <a:pt x="54" y="0"/>
                        <a:pt x="53" y="0"/>
                        <a:pt x="52" y="0"/>
                      </a:cubicBezTo>
                      <a:cubicBezTo>
                        <a:pt x="49" y="0"/>
                        <a:pt x="46" y="2"/>
                        <a:pt x="45" y="6"/>
                      </a:cubicBezTo>
                      <a:cubicBezTo>
                        <a:pt x="45" y="6"/>
                        <a:pt x="45" y="6"/>
                        <a:pt x="45" y="6"/>
                      </a:cubicBezTo>
                      <a:cubicBezTo>
                        <a:pt x="44" y="11"/>
                        <a:pt x="38" y="22"/>
                        <a:pt x="23" y="21"/>
                      </a:cubicBezTo>
                      <a:cubicBezTo>
                        <a:pt x="2" y="8"/>
                        <a:pt x="2" y="8"/>
                        <a:pt x="2" y="8"/>
                      </a:cubicBezTo>
                      <a:cubicBezTo>
                        <a:pt x="1" y="52"/>
                        <a:pt x="1" y="52"/>
                        <a:pt x="1" y="52"/>
                      </a:cubicBezTo>
                      <a:cubicBezTo>
                        <a:pt x="1" y="52"/>
                        <a:pt x="0" y="61"/>
                        <a:pt x="10" y="61"/>
                      </a:cubicBezTo>
                      <a:cubicBezTo>
                        <a:pt x="114" y="58"/>
                        <a:pt x="114" y="58"/>
                        <a:pt x="114" y="58"/>
                      </a:cubicBezTo>
                      <a:cubicBezTo>
                        <a:pt x="114" y="58"/>
                        <a:pt x="121" y="59"/>
                        <a:pt x="121" y="51"/>
                      </a:cubicBezTo>
                      <a:cubicBezTo>
                        <a:pt x="122" y="37"/>
                        <a:pt x="122" y="37"/>
                        <a:pt x="122" y="37"/>
                      </a:cubicBezTo>
                      <a:cubicBezTo>
                        <a:pt x="122" y="37"/>
                        <a:pt x="123" y="31"/>
                        <a:pt x="113"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4" name="Freeform 54"/>
                <p:cNvSpPr>
                  <a:spLocks/>
                </p:cNvSpPr>
                <p:nvPr/>
              </p:nvSpPr>
              <p:spPr bwMode="auto">
                <a:xfrm>
                  <a:off x="2692480" y="6374983"/>
                  <a:ext cx="469589" cy="223435"/>
                </a:xfrm>
                <a:custGeom>
                  <a:avLst/>
                  <a:gdLst>
                    <a:gd name="T0" fmla="*/ 123 w 133"/>
                    <a:gd name="T1" fmla="*/ 27 h 63"/>
                    <a:gd name="T2" fmla="*/ 58 w 133"/>
                    <a:gd name="T3" fmla="*/ 0 h 63"/>
                    <a:gd name="T4" fmla="*/ 57 w 133"/>
                    <a:gd name="T5" fmla="*/ 0 h 63"/>
                    <a:gd name="T6" fmla="*/ 54 w 133"/>
                    <a:gd name="T7" fmla="*/ 0 h 63"/>
                    <a:gd name="T8" fmla="*/ 48 w 133"/>
                    <a:gd name="T9" fmla="*/ 5 h 63"/>
                    <a:gd name="T10" fmla="*/ 47 w 133"/>
                    <a:gd name="T11" fmla="*/ 6 h 63"/>
                    <a:gd name="T12" fmla="*/ 24 w 133"/>
                    <a:gd name="T13" fmla="*/ 22 h 63"/>
                    <a:gd name="T14" fmla="*/ 2 w 133"/>
                    <a:gd name="T15" fmla="*/ 8 h 63"/>
                    <a:gd name="T16" fmla="*/ 1 w 133"/>
                    <a:gd name="T17" fmla="*/ 54 h 63"/>
                    <a:gd name="T18" fmla="*/ 10 w 133"/>
                    <a:gd name="T19" fmla="*/ 63 h 63"/>
                    <a:gd name="T20" fmla="*/ 124 w 133"/>
                    <a:gd name="T21" fmla="*/ 60 h 63"/>
                    <a:gd name="T22" fmla="*/ 131 w 133"/>
                    <a:gd name="T23" fmla="*/ 53 h 63"/>
                    <a:gd name="T24" fmla="*/ 131 w 133"/>
                    <a:gd name="T25" fmla="*/ 38 h 63"/>
                    <a:gd name="T26" fmla="*/ 123 w 133"/>
                    <a:gd name="T2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3">
                      <a:moveTo>
                        <a:pt x="123" y="27"/>
                      </a:moveTo>
                      <a:cubicBezTo>
                        <a:pt x="112" y="21"/>
                        <a:pt x="58" y="0"/>
                        <a:pt x="58" y="0"/>
                      </a:cubicBezTo>
                      <a:cubicBezTo>
                        <a:pt x="58" y="0"/>
                        <a:pt x="58" y="0"/>
                        <a:pt x="57" y="0"/>
                      </a:cubicBezTo>
                      <a:cubicBezTo>
                        <a:pt x="57" y="0"/>
                        <a:pt x="56" y="0"/>
                        <a:pt x="54" y="0"/>
                      </a:cubicBezTo>
                      <a:cubicBezTo>
                        <a:pt x="51" y="0"/>
                        <a:pt x="48" y="2"/>
                        <a:pt x="48" y="5"/>
                      </a:cubicBezTo>
                      <a:cubicBezTo>
                        <a:pt x="48" y="5"/>
                        <a:pt x="48" y="6"/>
                        <a:pt x="47" y="6"/>
                      </a:cubicBezTo>
                      <a:cubicBezTo>
                        <a:pt x="47" y="11"/>
                        <a:pt x="40" y="22"/>
                        <a:pt x="24" y="22"/>
                      </a:cubicBezTo>
                      <a:cubicBezTo>
                        <a:pt x="2" y="8"/>
                        <a:pt x="2" y="8"/>
                        <a:pt x="2" y="8"/>
                      </a:cubicBezTo>
                      <a:cubicBezTo>
                        <a:pt x="1" y="54"/>
                        <a:pt x="1" y="54"/>
                        <a:pt x="1" y="54"/>
                      </a:cubicBezTo>
                      <a:cubicBezTo>
                        <a:pt x="1" y="54"/>
                        <a:pt x="0" y="63"/>
                        <a:pt x="10" y="63"/>
                      </a:cubicBezTo>
                      <a:cubicBezTo>
                        <a:pt x="124" y="60"/>
                        <a:pt x="124" y="60"/>
                        <a:pt x="124" y="60"/>
                      </a:cubicBezTo>
                      <a:cubicBezTo>
                        <a:pt x="124" y="60"/>
                        <a:pt x="131" y="62"/>
                        <a:pt x="131" y="53"/>
                      </a:cubicBezTo>
                      <a:cubicBezTo>
                        <a:pt x="131" y="38"/>
                        <a:pt x="131" y="38"/>
                        <a:pt x="131" y="38"/>
                      </a:cubicBezTo>
                      <a:cubicBezTo>
                        <a:pt x="131" y="38"/>
                        <a:pt x="133" y="33"/>
                        <a:pt x="123" y="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5" name="Freeform 58"/>
                <p:cNvSpPr>
                  <a:spLocks/>
                </p:cNvSpPr>
                <p:nvPr/>
              </p:nvSpPr>
              <p:spPr bwMode="auto">
                <a:xfrm rot="2008726">
                  <a:off x="2638306" y="4384257"/>
                  <a:ext cx="56806" cy="196924"/>
                </a:xfrm>
                <a:custGeom>
                  <a:avLst/>
                  <a:gdLst>
                    <a:gd name="T0" fmla="*/ 7 w 17"/>
                    <a:gd name="T1" fmla="*/ 57 h 57"/>
                    <a:gd name="T2" fmla="*/ 0 w 17"/>
                    <a:gd name="T3" fmla="*/ 50 h 57"/>
                    <a:gd name="T4" fmla="*/ 2 w 17"/>
                    <a:gd name="T5" fmla="*/ 7 h 57"/>
                    <a:gd name="T6" fmla="*/ 10 w 17"/>
                    <a:gd name="T7" fmla="*/ 0 h 57"/>
                    <a:gd name="T8" fmla="*/ 17 w 17"/>
                    <a:gd name="T9" fmla="*/ 8 h 57"/>
                    <a:gd name="T10" fmla="*/ 14 w 17"/>
                    <a:gd name="T11" fmla="*/ 50 h 57"/>
                    <a:gd name="T12" fmla="*/ 7 w 17"/>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7" y="57"/>
                      </a:moveTo>
                      <a:cubicBezTo>
                        <a:pt x="3" y="57"/>
                        <a:pt x="0" y="54"/>
                        <a:pt x="0" y="50"/>
                      </a:cubicBezTo>
                      <a:cubicBezTo>
                        <a:pt x="2" y="7"/>
                        <a:pt x="2" y="7"/>
                        <a:pt x="2" y="7"/>
                      </a:cubicBezTo>
                      <a:cubicBezTo>
                        <a:pt x="3" y="3"/>
                        <a:pt x="6" y="0"/>
                        <a:pt x="10" y="0"/>
                      </a:cubicBezTo>
                      <a:cubicBezTo>
                        <a:pt x="14" y="0"/>
                        <a:pt x="17" y="4"/>
                        <a:pt x="17" y="8"/>
                      </a:cubicBezTo>
                      <a:cubicBezTo>
                        <a:pt x="14" y="50"/>
                        <a:pt x="14" y="50"/>
                        <a:pt x="14" y="50"/>
                      </a:cubicBezTo>
                      <a:cubicBezTo>
                        <a:pt x="14" y="54"/>
                        <a:pt x="11" y="57"/>
                        <a:pt x="7" y="5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6" name="Freeform 59"/>
                <p:cNvSpPr>
                  <a:spLocks/>
                </p:cNvSpPr>
                <p:nvPr/>
              </p:nvSpPr>
              <p:spPr bwMode="auto">
                <a:xfrm rot="2008726">
                  <a:off x="2681346" y="4460129"/>
                  <a:ext cx="60592" cy="204498"/>
                </a:xfrm>
                <a:custGeom>
                  <a:avLst/>
                  <a:gdLst>
                    <a:gd name="T0" fmla="*/ 7 w 17"/>
                    <a:gd name="T1" fmla="*/ 57 h 58"/>
                    <a:gd name="T2" fmla="*/ 0 w 17"/>
                    <a:gd name="T3" fmla="*/ 50 h 58"/>
                    <a:gd name="T4" fmla="*/ 2 w 17"/>
                    <a:gd name="T5" fmla="*/ 7 h 58"/>
                    <a:gd name="T6" fmla="*/ 10 w 17"/>
                    <a:gd name="T7" fmla="*/ 1 h 58"/>
                    <a:gd name="T8" fmla="*/ 16 w 17"/>
                    <a:gd name="T9" fmla="*/ 8 h 58"/>
                    <a:gd name="T10" fmla="*/ 14 w 17"/>
                    <a:gd name="T11" fmla="*/ 51 h 58"/>
                    <a:gd name="T12" fmla="*/ 7 w 17"/>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17" h="58">
                      <a:moveTo>
                        <a:pt x="7" y="57"/>
                      </a:moveTo>
                      <a:cubicBezTo>
                        <a:pt x="3" y="57"/>
                        <a:pt x="0" y="54"/>
                        <a:pt x="0" y="50"/>
                      </a:cubicBezTo>
                      <a:cubicBezTo>
                        <a:pt x="2" y="7"/>
                        <a:pt x="2" y="7"/>
                        <a:pt x="2" y="7"/>
                      </a:cubicBezTo>
                      <a:cubicBezTo>
                        <a:pt x="2" y="3"/>
                        <a:pt x="6" y="0"/>
                        <a:pt x="10" y="1"/>
                      </a:cubicBezTo>
                      <a:cubicBezTo>
                        <a:pt x="14" y="1"/>
                        <a:pt x="17" y="4"/>
                        <a:pt x="16" y="8"/>
                      </a:cubicBezTo>
                      <a:cubicBezTo>
                        <a:pt x="14" y="51"/>
                        <a:pt x="14" y="51"/>
                        <a:pt x="14" y="51"/>
                      </a:cubicBezTo>
                      <a:cubicBezTo>
                        <a:pt x="14" y="55"/>
                        <a:pt x="11" y="58"/>
                        <a:pt x="7" y="5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7" name="Freeform 60"/>
                <p:cNvSpPr>
                  <a:spLocks/>
                </p:cNvSpPr>
                <p:nvPr/>
              </p:nvSpPr>
              <p:spPr bwMode="auto">
                <a:xfrm rot="2008726">
                  <a:off x="2703533" y="4508488"/>
                  <a:ext cx="60592" cy="177990"/>
                </a:xfrm>
                <a:custGeom>
                  <a:avLst/>
                  <a:gdLst>
                    <a:gd name="T0" fmla="*/ 7 w 17"/>
                    <a:gd name="T1" fmla="*/ 51 h 51"/>
                    <a:gd name="T2" fmla="*/ 1 w 17"/>
                    <a:gd name="T3" fmla="*/ 44 h 51"/>
                    <a:gd name="T4" fmla="*/ 2 w 17"/>
                    <a:gd name="T5" fmla="*/ 7 h 51"/>
                    <a:gd name="T6" fmla="*/ 10 w 17"/>
                    <a:gd name="T7" fmla="*/ 0 h 51"/>
                    <a:gd name="T8" fmla="*/ 17 w 17"/>
                    <a:gd name="T9" fmla="*/ 8 h 51"/>
                    <a:gd name="T10" fmla="*/ 15 w 17"/>
                    <a:gd name="T11" fmla="*/ 44 h 51"/>
                    <a:gd name="T12" fmla="*/ 7 w 1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7" y="51"/>
                      </a:moveTo>
                      <a:cubicBezTo>
                        <a:pt x="3" y="51"/>
                        <a:pt x="0" y="48"/>
                        <a:pt x="1" y="44"/>
                      </a:cubicBezTo>
                      <a:cubicBezTo>
                        <a:pt x="2" y="7"/>
                        <a:pt x="2" y="7"/>
                        <a:pt x="2" y="7"/>
                      </a:cubicBezTo>
                      <a:cubicBezTo>
                        <a:pt x="3" y="3"/>
                        <a:pt x="6" y="0"/>
                        <a:pt x="10" y="0"/>
                      </a:cubicBezTo>
                      <a:cubicBezTo>
                        <a:pt x="14" y="1"/>
                        <a:pt x="17" y="4"/>
                        <a:pt x="17" y="8"/>
                      </a:cubicBezTo>
                      <a:cubicBezTo>
                        <a:pt x="15" y="44"/>
                        <a:pt x="15" y="44"/>
                        <a:pt x="15" y="44"/>
                      </a:cubicBezTo>
                      <a:cubicBezTo>
                        <a:pt x="14" y="48"/>
                        <a:pt x="11" y="51"/>
                        <a:pt x="7" y="5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8" name="Freeform 61"/>
                <p:cNvSpPr>
                  <a:spLocks/>
                </p:cNvSpPr>
                <p:nvPr/>
              </p:nvSpPr>
              <p:spPr bwMode="auto">
                <a:xfrm rot="2008726">
                  <a:off x="2651822" y="4423572"/>
                  <a:ext cx="60592" cy="215860"/>
                </a:xfrm>
                <a:custGeom>
                  <a:avLst/>
                  <a:gdLst>
                    <a:gd name="T0" fmla="*/ 7 w 17"/>
                    <a:gd name="T1" fmla="*/ 61 h 61"/>
                    <a:gd name="T2" fmla="*/ 0 w 17"/>
                    <a:gd name="T3" fmla="*/ 53 h 61"/>
                    <a:gd name="T4" fmla="*/ 3 w 17"/>
                    <a:gd name="T5" fmla="*/ 7 h 61"/>
                    <a:gd name="T6" fmla="*/ 10 w 17"/>
                    <a:gd name="T7" fmla="*/ 0 h 61"/>
                    <a:gd name="T8" fmla="*/ 17 w 17"/>
                    <a:gd name="T9" fmla="*/ 8 h 61"/>
                    <a:gd name="T10" fmla="*/ 15 w 17"/>
                    <a:gd name="T11" fmla="*/ 54 h 61"/>
                    <a:gd name="T12" fmla="*/ 7 w 17"/>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 h="61">
                      <a:moveTo>
                        <a:pt x="7" y="61"/>
                      </a:moveTo>
                      <a:cubicBezTo>
                        <a:pt x="3" y="61"/>
                        <a:pt x="0" y="57"/>
                        <a:pt x="0" y="53"/>
                      </a:cubicBezTo>
                      <a:cubicBezTo>
                        <a:pt x="3" y="7"/>
                        <a:pt x="3" y="7"/>
                        <a:pt x="3" y="7"/>
                      </a:cubicBezTo>
                      <a:cubicBezTo>
                        <a:pt x="3" y="3"/>
                        <a:pt x="6" y="0"/>
                        <a:pt x="10" y="0"/>
                      </a:cubicBezTo>
                      <a:cubicBezTo>
                        <a:pt x="14" y="1"/>
                        <a:pt x="17" y="4"/>
                        <a:pt x="17" y="8"/>
                      </a:cubicBezTo>
                      <a:cubicBezTo>
                        <a:pt x="15" y="54"/>
                        <a:pt x="15" y="54"/>
                        <a:pt x="15" y="54"/>
                      </a:cubicBezTo>
                      <a:cubicBezTo>
                        <a:pt x="14" y="58"/>
                        <a:pt x="11" y="61"/>
                        <a:pt x="7" y="6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89" name="Freeform 62"/>
                <p:cNvSpPr>
                  <a:spLocks/>
                </p:cNvSpPr>
                <p:nvPr/>
              </p:nvSpPr>
              <p:spPr bwMode="auto">
                <a:xfrm rot="2008726">
                  <a:off x="2561090" y="4580396"/>
                  <a:ext cx="181776" cy="75740"/>
                </a:xfrm>
                <a:custGeom>
                  <a:avLst/>
                  <a:gdLst>
                    <a:gd name="T0" fmla="*/ 38 w 52"/>
                    <a:gd name="T1" fmla="*/ 22 h 22"/>
                    <a:gd name="T2" fmla="*/ 0 w 52"/>
                    <a:gd name="T3" fmla="*/ 21 h 22"/>
                    <a:gd name="T4" fmla="*/ 0 w 52"/>
                    <a:gd name="T5" fmla="*/ 0 h 22"/>
                    <a:gd name="T6" fmla="*/ 49 w 52"/>
                    <a:gd name="T7" fmla="*/ 3 h 22"/>
                    <a:gd name="T8" fmla="*/ 38 w 52"/>
                    <a:gd name="T9" fmla="*/ 22 h 22"/>
                  </a:gdLst>
                  <a:ahLst/>
                  <a:cxnLst>
                    <a:cxn ang="0">
                      <a:pos x="T0" y="T1"/>
                    </a:cxn>
                    <a:cxn ang="0">
                      <a:pos x="T2" y="T3"/>
                    </a:cxn>
                    <a:cxn ang="0">
                      <a:pos x="T4" y="T5"/>
                    </a:cxn>
                    <a:cxn ang="0">
                      <a:pos x="T6" y="T7"/>
                    </a:cxn>
                    <a:cxn ang="0">
                      <a:pos x="T8" y="T9"/>
                    </a:cxn>
                  </a:cxnLst>
                  <a:rect l="0" t="0" r="r" b="b"/>
                  <a:pathLst>
                    <a:path w="52" h="22">
                      <a:moveTo>
                        <a:pt x="38" y="22"/>
                      </a:moveTo>
                      <a:cubicBezTo>
                        <a:pt x="23" y="22"/>
                        <a:pt x="0" y="21"/>
                        <a:pt x="0" y="21"/>
                      </a:cubicBezTo>
                      <a:cubicBezTo>
                        <a:pt x="0" y="0"/>
                        <a:pt x="0" y="0"/>
                        <a:pt x="0" y="0"/>
                      </a:cubicBezTo>
                      <a:cubicBezTo>
                        <a:pt x="49" y="3"/>
                        <a:pt x="49" y="3"/>
                        <a:pt x="49" y="3"/>
                      </a:cubicBezTo>
                      <a:cubicBezTo>
                        <a:pt x="49" y="3"/>
                        <a:pt x="52" y="22"/>
                        <a:pt x="38" y="2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0" name="Freeform 66"/>
                <p:cNvSpPr>
                  <a:spLocks/>
                </p:cNvSpPr>
                <p:nvPr/>
              </p:nvSpPr>
              <p:spPr bwMode="auto">
                <a:xfrm rot="2008726">
                  <a:off x="2552896" y="4523290"/>
                  <a:ext cx="64380" cy="83314"/>
                </a:xfrm>
                <a:custGeom>
                  <a:avLst/>
                  <a:gdLst>
                    <a:gd name="T0" fmla="*/ 7 w 18"/>
                    <a:gd name="T1" fmla="*/ 0 h 24"/>
                    <a:gd name="T2" fmla="*/ 5 w 18"/>
                    <a:gd name="T3" fmla="*/ 24 h 24"/>
                    <a:gd name="T4" fmla="*/ 18 w 18"/>
                    <a:gd name="T5" fmla="*/ 24 h 24"/>
                  </a:gdLst>
                  <a:ahLst/>
                  <a:cxnLst>
                    <a:cxn ang="0">
                      <a:pos x="T0" y="T1"/>
                    </a:cxn>
                    <a:cxn ang="0">
                      <a:pos x="T2" y="T3"/>
                    </a:cxn>
                    <a:cxn ang="0">
                      <a:pos x="T4" y="T5"/>
                    </a:cxn>
                  </a:cxnLst>
                  <a:rect l="0" t="0" r="r" b="b"/>
                  <a:pathLst>
                    <a:path w="18" h="24">
                      <a:moveTo>
                        <a:pt x="7" y="0"/>
                      </a:moveTo>
                      <a:cubicBezTo>
                        <a:pt x="7" y="0"/>
                        <a:pt x="0" y="12"/>
                        <a:pt x="5" y="24"/>
                      </a:cubicBezTo>
                      <a:cubicBezTo>
                        <a:pt x="15" y="24"/>
                        <a:pt x="18" y="24"/>
                        <a:pt x="18" y="24"/>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1" name="Freeform 67"/>
                <p:cNvSpPr>
                  <a:spLocks/>
                </p:cNvSpPr>
                <p:nvPr/>
              </p:nvSpPr>
              <p:spPr bwMode="auto">
                <a:xfrm>
                  <a:off x="1704073" y="5617582"/>
                  <a:ext cx="102250" cy="795271"/>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2" name="Freeform 68"/>
                <p:cNvSpPr>
                  <a:spLocks/>
                </p:cNvSpPr>
                <p:nvPr/>
              </p:nvSpPr>
              <p:spPr bwMode="auto">
                <a:xfrm>
                  <a:off x="1276140" y="5519120"/>
                  <a:ext cx="958114" cy="15148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3" name="Freeform 69"/>
                <p:cNvSpPr>
                  <a:spLocks/>
                </p:cNvSpPr>
                <p:nvPr/>
              </p:nvSpPr>
              <p:spPr bwMode="auto">
                <a:xfrm>
                  <a:off x="1374603" y="5519120"/>
                  <a:ext cx="859651" cy="15148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4" name="Freeform 70"/>
                <p:cNvSpPr>
                  <a:spLocks/>
                </p:cNvSpPr>
                <p:nvPr/>
              </p:nvSpPr>
              <p:spPr bwMode="auto">
                <a:xfrm>
                  <a:off x="1401113" y="6253799"/>
                  <a:ext cx="711957" cy="242368"/>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5" name="Oval 71"/>
                <p:cNvSpPr>
                  <a:spLocks noChangeArrowheads="1"/>
                </p:cNvSpPr>
                <p:nvPr/>
              </p:nvSpPr>
              <p:spPr bwMode="auto">
                <a:xfrm>
                  <a:off x="1404899" y="6458298"/>
                  <a:ext cx="113610" cy="11739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6" name="Oval 72"/>
                <p:cNvSpPr>
                  <a:spLocks noChangeArrowheads="1"/>
                </p:cNvSpPr>
                <p:nvPr/>
              </p:nvSpPr>
              <p:spPr bwMode="auto">
                <a:xfrm>
                  <a:off x="1995671" y="6458298"/>
                  <a:ext cx="113610" cy="11739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7" name="Freeform 73"/>
                <p:cNvSpPr>
                  <a:spLocks/>
                </p:cNvSpPr>
                <p:nvPr/>
              </p:nvSpPr>
              <p:spPr bwMode="auto">
                <a:xfrm>
                  <a:off x="1582889" y="4746570"/>
                  <a:ext cx="170416" cy="53775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8" name="Freeform 74"/>
                <p:cNvSpPr>
                  <a:spLocks/>
                </p:cNvSpPr>
                <p:nvPr/>
              </p:nvSpPr>
              <p:spPr bwMode="auto">
                <a:xfrm>
                  <a:off x="1276140" y="4746570"/>
                  <a:ext cx="416571" cy="533969"/>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399" name="Freeform 75"/>
                <p:cNvSpPr>
                  <a:spLocks/>
                </p:cNvSpPr>
                <p:nvPr/>
              </p:nvSpPr>
              <p:spPr bwMode="auto">
                <a:xfrm>
                  <a:off x="1545019" y="4746570"/>
                  <a:ext cx="147694" cy="533969"/>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00" name="Freeform 76"/>
                <p:cNvSpPr>
                  <a:spLocks/>
                </p:cNvSpPr>
                <p:nvPr/>
              </p:nvSpPr>
              <p:spPr bwMode="auto">
                <a:xfrm>
                  <a:off x="1389751" y="4977579"/>
                  <a:ext cx="83314" cy="640005"/>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sp>
              <p:nvSpPr>
                <p:cNvPr id="401" name="Rectangle: Rounded Corners 430"/>
                <p:cNvSpPr/>
                <p:nvPr/>
              </p:nvSpPr>
              <p:spPr bwMode="auto">
                <a:xfrm rot="3465276">
                  <a:off x="1554618" y="4680983"/>
                  <a:ext cx="789863" cy="175913"/>
                </a:xfrm>
                <a:custGeom>
                  <a:avLst/>
                  <a:gdLst>
                    <a:gd name="connsiteX0" fmla="*/ 0 w 307975"/>
                    <a:gd name="connsiteY0" fmla="*/ 12291 h 73742"/>
                    <a:gd name="connsiteX1" fmla="*/ 12291 w 307975"/>
                    <a:gd name="connsiteY1" fmla="*/ 0 h 73742"/>
                    <a:gd name="connsiteX2" fmla="*/ 295684 w 307975"/>
                    <a:gd name="connsiteY2" fmla="*/ 0 h 73742"/>
                    <a:gd name="connsiteX3" fmla="*/ 307975 w 307975"/>
                    <a:gd name="connsiteY3" fmla="*/ 12291 h 73742"/>
                    <a:gd name="connsiteX4" fmla="*/ 307975 w 307975"/>
                    <a:gd name="connsiteY4" fmla="*/ 61451 h 73742"/>
                    <a:gd name="connsiteX5" fmla="*/ 295684 w 307975"/>
                    <a:gd name="connsiteY5" fmla="*/ 73742 h 73742"/>
                    <a:gd name="connsiteX6" fmla="*/ 12291 w 307975"/>
                    <a:gd name="connsiteY6" fmla="*/ 73742 h 73742"/>
                    <a:gd name="connsiteX7" fmla="*/ 0 w 307975"/>
                    <a:gd name="connsiteY7" fmla="*/ 61451 h 73742"/>
                    <a:gd name="connsiteX8" fmla="*/ 0 w 307975"/>
                    <a:gd name="connsiteY8" fmla="*/ 12291 h 73742"/>
                    <a:gd name="connsiteX0" fmla="*/ 11540 w 319515"/>
                    <a:gd name="connsiteY0" fmla="*/ 12291 h 73742"/>
                    <a:gd name="connsiteX1" fmla="*/ 23831 w 319515"/>
                    <a:gd name="connsiteY1" fmla="*/ 0 h 73742"/>
                    <a:gd name="connsiteX2" fmla="*/ 307224 w 319515"/>
                    <a:gd name="connsiteY2" fmla="*/ 0 h 73742"/>
                    <a:gd name="connsiteX3" fmla="*/ 319515 w 319515"/>
                    <a:gd name="connsiteY3" fmla="*/ 12291 h 73742"/>
                    <a:gd name="connsiteX4" fmla="*/ 319515 w 319515"/>
                    <a:gd name="connsiteY4" fmla="*/ 61451 h 73742"/>
                    <a:gd name="connsiteX5" fmla="*/ 307224 w 319515"/>
                    <a:gd name="connsiteY5" fmla="*/ 73742 h 73742"/>
                    <a:gd name="connsiteX6" fmla="*/ 23831 w 319515"/>
                    <a:gd name="connsiteY6" fmla="*/ 73742 h 73742"/>
                    <a:gd name="connsiteX7" fmla="*/ 11540 w 319515"/>
                    <a:gd name="connsiteY7" fmla="*/ 61451 h 73742"/>
                    <a:gd name="connsiteX8" fmla="*/ 11540 w 319515"/>
                    <a:gd name="connsiteY8" fmla="*/ 12291 h 73742"/>
                    <a:gd name="connsiteX0" fmla="*/ 13324 w 321299"/>
                    <a:gd name="connsiteY0" fmla="*/ 12291 h 73742"/>
                    <a:gd name="connsiteX1" fmla="*/ 25615 w 321299"/>
                    <a:gd name="connsiteY1" fmla="*/ 0 h 73742"/>
                    <a:gd name="connsiteX2" fmla="*/ 309008 w 321299"/>
                    <a:gd name="connsiteY2" fmla="*/ 0 h 73742"/>
                    <a:gd name="connsiteX3" fmla="*/ 321299 w 321299"/>
                    <a:gd name="connsiteY3" fmla="*/ 12291 h 73742"/>
                    <a:gd name="connsiteX4" fmla="*/ 321299 w 321299"/>
                    <a:gd name="connsiteY4" fmla="*/ 61451 h 73742"/>
                    <a:gd name="connsiteX5" fmla="*/ 309008 w 321299"/>
                    <a:gd name="connsiteY5" fmla="*/ 73742 h 73742"/>
                    <a:gd name="connsiteX6" fmla="*/ 25615 w 321299"/>
                    <a:gd name="connsiteY6" fmla="*/ 73742 h 73742"/>
                    <a:gd name="connsiteX7" fmla="*/ 13324 w 321299"/>
                    <a:gd name="connsiteY7" fmla="*/ 12291 h 73742"/>
                    <a:gd name="connsiteX0" fmla="*/ 35424 w 331108"/>
                    <a:gd name="connsiteY0" fmla="*/ 73742 h 73742"/>
                    <a:gd name="connsiteX1" fmla="*/ 35424 w 331108"/>
                    <a:gd name="connsiteY1" fmla="*/ 0 h 73742"/>
                    <a:gd name="connsiteX2" fmla="*/ 318817 w 331108"/>
                    <a:gd name="connsiteY2" fmla="*/ 0 h 73742"/>
                    <a:gd name="connsiteX3" fmla="*/ 331108 w 331108"/>
                    <a:gd name="connsiteY3" fmla="*/ 12291 h 73742"/>
                    <a:gd name="connsiteX4" fmla="*/ 331108 w 331108"/>
                    <a:gd name="connsiteY4" fmla="*/ 61451 h 73742"/>
                    <a:gd name="connsiteX5" fmla="*/ 318817 w 331108"/>
                    <a:gd name="connsiteY5" fmla="*/ 73742 h 73742"/>
                    <a:gd name="connsiteX6" fmla="*/ 35424 w 331108"/>
                    <a:gd name="connsiteY6" fmla="*/ 73742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108" h="73742">
                      <a:moveTo>
                        <a:pt x="35424" y="73742"/>
                      </a:moveTo>
                      <a:cubicBezTo>
                        <a:pt x="-11808" y="61452"/>
                        <a:pt x="-11808" y="12290"/>
                        <a:pt x="35424" y="0"/>
                      </a:cubicBezTo>
                      <a:lnTo>
                        <a:pt x="318817" y="0"/>
                      </a:lnTo>
                      <a:cubicBezTo>
                        <a:pt x="325605" y="0"/>
                        <a:pt x="331108" y="5503"/>
                        <a:pt x="331108" y="12291"/>
                      </a:cubicBezTo>
                      <a:lnTo>
                        <a:pt x="331108" y="61451"/>
                      </a:lnTo>
                      <a:cubicBezTo>
                        <a:pt x="331108" y="68239"/>
                        <a:pt x="325605" y="73742"/>
                        <a:pt x="318817" y="73742"/>
                      </a:cubicBezTo>
                      <a:lnTo>
                        <a:pt x="35424" y="73742"/>
                      </a:ln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err="1">
                    <a:gradFill>
                      <a:gsLst>
                        <a:gs pos="0">
                          <a:srgbClr val="FFFFFF"/>
                        </a:gs>
                        <a:gs pos="100000">
                          <a:srgbClr val="FFFFFF"/>
                        </a:gs>
                      </a:gsLst>
                      <a:lin ang="5400000" scaled="0"/>
                    </a:gradFill>
                    <a:ea typeface="Segoe UI" pitchFamily="34" charset="0"/>
                    <a:cs typeface="Segoe UI" pitchFamily="34" charset="0"/>
                  </a:endParaRPr>
                </a:p>
              </p:txBody>
            </p:sp>
            <p:sp>
              <p:nvSpPr>
                <p:cNvPr id="402" name="Rectangle: Rounded Corners 401"/>
                <p:cNvSpPr/>
                <p:nvPr/>
              </p:nvSpPr>
              <p:spPr bwMode="auto">
                <a:xfrm rot="19290484">
                  <a:off x="1986626" y="4754989"/>
                  <a:ext cx="734679" cy="175913"/>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err="1">
                    <a:gradFill>
                      <a:gsLst>
                        <a:gs pos="0">
                          <a:srgbClr val="FFFFFF"/>
                        </a:gs>
                        <a:gs pos="100000">
                          <a:srgbClr val="FFFFFF"/>
                        </a:gs>
                      </a:gsLst>
                      <a:lin ang="5400000" scaled="0"/>
                    </a:gradFill>
                    <a:ea typeface="Segoe UI" pitchFamily="34" charset="0"/>
                    <a:cs typeface="Segoe UI" pitchFamily="34" charset="0"/>
                  </a:endParaRPr>
                </a:p>
              </p:txBody>
            </p:sp>
            <p:sp>
              <p:nvSpPr>
                <p:cNvPr id="403" name="Rectangle: Rounded Corners 435"/>
                <p:cNvSpPr/>
                <p:nvPr/>
              </p:nvSpPr>
              <p:spPr bwMode="auto">
                <a:xfrm rot="3465276">
                  <a:off x="1536825" y="4738016"/>
                  <a:ext cx="776197" cy="109063"/>
                </a:xfrm>
                <a:custGeom>
                  <a:avLst/>
                  <a:gdLst>
                    <a:gd name="connsiteX0" fmla="*/ 0 w 307975"/>
                    <a:gd name="connsiteY0" fmla="*/ 7620 h 45719"/>
                    <a:gd name="connsiteX1" fmla="*/ 7620 w 307975"/>
                    <a:gd name="connsiteY1" fmla="*/ 0 h 45719"/>
                    <a:gd name="connsiteX2" fmla="*/ 300355 w 307975"/>
                    <a:gd name="connsiteY2" fmla="*/ 0 h 45719"/>
                    <a:gd name="connsiteX3" fmla="*/ 307975 w 307975"/>
                    <a:gd name="connsiteY3" fmla="*/ 7620 h 45719"/>
                    <a:gd name="connsiteX4" fmla="*/ 307975 w 307975"/>
                    <a:gd name="connsiteY4" fmla="*/ 38099 h 45719"/>
                    <a:gd name="connsiteX5" fmla="*/ 300355 w 307975"/>
                    <a:gd name="connsiteY5" fmla="*/ 45719 h 45719"/>
                    <a:gd name="connsiteX6" fmla="*/ 7620 w 307975"/>
                    <a:gd name="connsiteY6" fmla="*/ 45719 h 45719"/>
                    <a:gd name="connsiteX7" fmla="*/ 0 w 307975"/>
                    <a:gd name="connsiteY7" fmla="*/ 38099 h 45719"/>
                    <a:gd name="connsiteX8" fmla="*/ 0 w 307975"/>
                    <a:gd name="connsiteY8" fmla="*/ 7620 h 45719"/>
                    <a:gd name="connsiteX0" fmla="*/ 0 w 307975"/>
                    <a:gd name="connsiteY0" fmla="*/ 38099 h 45719"/>
                    <a:gd name="connsiteX1" fmla="*/ 7620 w 307975"/>
                    <a:gd name="connsiteY1" fmla="*/ 0 h 45719"/>
                    <a:gd name="connsiteX2" fmla="*/ 300355 w 307975"/>
                    <a:gd name="connsiteY2" fmla="*/ 0 h 45719"/>
                    <a:gd name="connsiteX3" fmla="*/ 307975 w 307975"/>
                    <a:gd name="connsiteY3" fmla="*/ 7620 h 45719"/>
                    <a:gd name="connsiteX4" fmla="*/ 307975 w 307975"/>
                    <a:gd name="connsiteY4" fmla="*/ 38099 h 45719"/>
                    <a:gd name="connsiteX5" fmla="*/ 300355 w 307975"/>
                    <a:gd name="connsiteY5" fmla="*/ 45719 h 45719"/>
                    <a:gd name="connsiteX6" fmla="*/ 7620 w 307975"/>
                    <a:gd name="connsiteY6" fmla="*/ 45719 h 45719"/>
                    <a:gd name="connsiteX7" fmla="*/ 0 w 307975"/>
                    <a:gd name="connsiteY7" fmla="*/ 38099 h 45719"/>
                    <a:gd name="connsiteX0" fmla="*/ 36591 w 336946"/>
                    <a:gd name="connsiteY0" fmla="*/ 45719 h 45719"/>
                    <a:gd name="connsiteX1" fmla="*/ 36591 w 336946"/>
                    <a:gd name="connsiteY1" fmla="*/ 0 h 45719"/>
                    <a:gd name="connsiteX2" fmla="*/ 329326 w 336946"/>
                    <a:gd name="connsiteY2" fmla="*/ 0 h 45719"/>
                    <a:gd name="connsiteX3" fmla="*/ 336946 w 336946"/>
                    <a:gd name="connsiteY3" fmla="*/ 7620 h 45719"/>
                    <a:gd name="connsiteX4" fmla="*/ 336946 w 336946"/>
                    <a:gd name="connsiteY4" fmla="*/ 38099 h 45719"/>
                    <a:gd name="connsiteX5" fmla="*/ 329326 w 336946"/>
                    <a:gd name="connsiteY5" fmla="*/ 45719 h 45719"/>
                    <a:gd name="connsiteX6" fmla="*/ 36591 w 336946"/>
                    <a:gd name="connsiteY6" fmla="*/ 45719 h 45719"/>
                    <a:gd name="connsiteX0" fmla="*/ 29827 w 330182"/>
                    <a:gd name="connsiteY0" fmla="*/ 45719 h 45719"/>
                    <a:gd name="connsiteX1" fmla="*/ 29827 w 330182"/>
                    <a:gd name="connsiteY1" fmla="*/ 0 h 45719"/>
                    <a:gd name="connsiteX2" fmla="*/ 322562 w 330182"/>
                    <a:gd name="connsiteY2" fmla="*/ 0 h 45719"/>
                    <a:gd name="connsiteX3" fmla="*/ 330182 w 330182"/>
                    <a:gd name="connsiteY3" fmla="*/ 7620 h 45719"/>
                    <a:gd name="connsiteX4" fmla="*/ 330182 w 330182"/>
                    <a:gd name="connsiteY4" fmla="*/ 38099 h 45719"/>
                    <a:gd name="connsiteX5" fmla="*/ 322562 w 330182"/>
                    <a:gd name="connsiteY5" fmla="*/ 45719 h 45719"/>
                    <a:gd name="connsiteX6" fmla="*/ 29827 w 330182"/>
                    <a:gd name="connsiteY6" fmla="*/ 45719 h 45719"/>
                    <a:gd name="connsiteX0" fmla="*/ 28476 w 328831"/>
                    <a:gd name="connsiteY0" fmla="*/ 45719 h 45719"/>
                    <a:gd name="connsiteX1" fmla="*/ 28476 w 328831"/>
                    <a:gd name="connsiteY1" fmla="*/ 0 h 45719"/>
                    <a:gd name="connsiteX2" fmla="*/ 321211 w 328831"/>
                    <a:gd name="connsiteY2" fmla="*/ 0 h 45719"/>
                    <a:gd name="connsiteX3" fmla="*/ 328831 w 328831"/>
                    <a:gd name="connsiteY3" fmla="*/ 7620 h 45719"/>
                    <a:gd name="connsiteX4" fmla="*/ 328831 w 328831"/>
                    <a:gd name="connsiteY4" fmla="*/ 38099 h 45719"/>
                    <a:gd name="connsiteX5" fmla="*/ 321211 w 328831"/>
                    <a:gd name="connsiteY5" fmla="*/ 45719 h 45719"/>
                    <a:gd name="connsiteX6" fmla="*/ 28476 w 328831"/>
                    <a:gd name="connsiteY6" fmla="*/ 45719 h 45719"/>
                    <a:gd name="connsiteX0" fmla="*/ 25024 w 325379"/>
                    <a:gd name="connsiteY0" fmla="*/ 45719 h 45719"/>
                    <a:gd name="connsiteX1" fmla="*/ 25024 w 325379"/>
                    <a:gd name="connsiteY1" fmla="*/ 0 h 45719"/>
                    <a:gd name="connsiteX2" fmla="*/ 317759 w 325379"/>
                    <a:gd name="connsiteY2" fmla="*/ 0 h 45719"/>
                    <a:gd name="connsiteX3" fmla="*/ 325379 w 325379"/>
                    <a:gd name="connsiteY3" fmla="*/ 7620 h 45719"/>
                    <a:gd name="connsiteX4" fmla="*/ 325379 w 325379"/>
                    <a:gd name="connsiteY4" fmla="*/ 38099 h 45719"/>
                    <a:gd name="connsiteX5" fmla="*/ 317759 w 325379"/>
                    <a:gd name="connsiteY5" fmla="*/ 45719 h 45719"/>
                    <a:gd name="connsiteX6" fmla="*/ 25024 w 325379"/>
                    <a:gd name="connsiteY6"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79" h="45719">
                      <a:moveTo>
                        <a:pt x="25024" y="45719"/>
                      </a:moveTo>
                      <a:cubicBezTo>
                        <a:pt x="-11897" y="37137"/>
                        <a:pt x="-4585" y="8458"/>
                        <a:pt x="25024" y="0"/>
                      </a:cubicBezTo>
                      <a:lnTo>
                        <a:pt x="317759" y="0"/>
                      </a:lnTo>
                      <a:cubicBezTo>
                        <a:pt x="321967" y="0"/>
                        <a:pt x="325379" y="3412"/>
                        <a:pt x="325379" y="7620"/>
                      </a:cubicBezTo>
                      <a:lnTo>
                        <a:pt x="325379" y="38099"/>
                      </a:lnTo>
                      <a:cubicBezTo>
                        <a:pt x="325379" y="42307"/>
                        <a:pt x="321967" y="45719"/>
                        <a:pt x="317759" y="45719"/>
                      </a:cubicBezTo>
                      <a:lnTo>
                        <a:pt x="25024" y="45719"/>
                      </a:lnTo>
                      <a:close/>
                    </a:path>
                  </a:pathLst>
                </a:custGeom>
                <a:solidFill>
                  <a:srgbClr val="522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65" err="1">
                    <a:solidFill>
                      <a:schemeClr val="tx1"/>
                    </a:solidFill>
                  </a:endParaRPr>
                </a:p>
              </p:txBody>
            </p:sp>
            <p:sp>
              <p:nvSpPr>
                <p:cNvPr id="404" name="Rectangle 63"/>
                <p:cNvSpPr>
                  <a:spLocks noChangeArrowheads="1"/>
                </p:cNvSpPr>
                <p:nvPr userDrawn="1"/>
              </p:nvSpPr>
              <p:spPr bwMode="auto">
                <a:xfrm rot="3129369">
                  <a:off x="2530866" y="4602517"/>
                  <a:ext cx="200712" cy="34084"/>
                </a:xfrm>
                <a:prstGeom prst="rect">
                  <a:avLst/>
                </a:prstGeom>
                <a:solidFill>
                  <a:srgbClr val="522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65"/>
                </a:p>
              </p:txBody>
            </p:sp>
          </p:grpSp>
          <p:grpSp>
            <p:nvGrpSpPr>
              <p:cNvPr id="305" name="Group 304"/>
              <p:cNvGrpSpPr/>
              <p:nvPr userDrawn="1"/>
            </p:nvGrpSpPr>
            <p:grpSpPr>
              <a:xfrm>
                <a:off x="7078628" y="2130418"/>
                <a:ext cx="751148" cy="745456"/>
                <a:chOff x="-444500" y="4445000"/>
                <a:chExt cx="209550" cy="207963"/>
              </a:xfrm>
            </p:grpSpPr>
            <p:sp>
              <p:nvSpPr>
                <p:cNvPr id="319" name="Oval 225"/>
                <p:cNvSpPr>
                  <a:spLocks noChangeArrowheads="1"/>
                </p:cNvSpPr>
                <p:nvPr userDrawn="1"/>
              </p:nvSpPr>
              <p:spPr bwMode="auto">
                <a:xfrm>
                  <a:off x="-434975" y="4452938"/>
                  <a:ext cx="190500" cy="190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226"/>
                <p:cNvSpPr>
                  <a:spLocks noEditPoints="1"/>
                </p:cNvSpPr>
                <p:nvPr userDrawn="1"/>
              </p:nvSpPr>
              <p:spPr bwMode="auto">
                <a:xfrm>
                  <a:off x="-444500" y="4445000"/>
                  <a:ext cx="209550" cy="207963"/>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18 h 208"/>
                    <a:gd name="T12" fmla="*/ 18 w 208"/>
                    <a:gd name="T13" fmla="*/ 104 h 208"/>
                    <a:gd name="T14" fmla="*/ 104 w 208"/>
                    <a:gd name="T15" fmla="*/ 191 h 208"/>
                    <a:gd name="T16" fmla="*/ 191 w 208"/>
                    <a:gd name="T17" fmla="*/ 104 h 208"/>
                    <a:gd name="T18" fmla="*/ 104 w 208"/>
                    <a:gd name="T1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2"/>
                        <a:pt x="0" y="104"/>
                      </a:cubicBezTo>
                      <a:cubicBezTo>
                        <a:pt x="0" y="47"/>
                        <a:pt x="47" y="0"/>
                        <a:pt x="104" y="0"/>
                      </a:cubicBezTo>
                      <a:cubicBezTo>
                        <a:pt x="162" y="0"/>
                        <a:pt x="208" y="47"/>
                        <a:pt x="208" y="104"/>
                      </a:cubicBezTo>
                      <a:cubicBezTo>
                        <a:pt x="208" y="162"/>
                        <a:pt x="162" y="208"/>
                        <a:pt x="104" y="208"/>
                      </a:cubicBezTo>
                      <a:close/>
                      <a:moveTo>
                        <a:pt x="104" y="18"/>
                      </a:moveTo>
                      <a:cubicBezTo>
                        <a:pt x="57" y="18"/>
                        <a:pt x="18" y="57"/>
                        <a:pt x="18" y="104"/>
                      </a:cubicBezTo>
                      <a:cubicBezTo>
                        <a:pt x="18" y="152"/>
                        <a:pt x="57" y="191"/>
                        <a:pt x="104" y="191"/>
                      </a:cubicBezTo>
                      <a:cubicBezTo>
                        <a:pt x="152" y="191"/>
                        <a:pt x="191" y="152"/>
                        <a:pt x="191" y="104"/>
                      </a:cubicBezTo>
                      <a:cubicBezTo>
                        <a:pt x="191" y="57"/>
                        <a:pt x="152" y="18"/>
                        <a:pt x="104" y="18"/>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Oval 227"/>
                <p:cNvSpPr>
                  <a:spLocks noChangeArrowheads="1"/>
                </p:cNvSpPr>
                <p:nvPr userDrawn="1"/>
              </p:nvSpPr>
              <p:spPr bwMode="auto">
                <a:xfrm>
                  <a:off x="-342900" y="4473575"/>
                  <a:ext cx="7653" cy="765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Oval 228"/>
                <p:cNvSpPr>
                  <a:spLocks noChangeArrowheads="1"/>
                </p:cNvSpPr>
                <p:nvPr userDrawn="1"/>
              </p:nvSpPr>
              <p:spPr bwMode="auto">
                <a:xfrm>
                  <a:off x="-342900" y="4614863"/>
                  <a:ext cx="7653" cy="765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Oval 229"/>
                <p:cNvSpPr>
                  <a:spLocks noChangeArrowheads="1"/>
                </p:cNvSpPr>
                <p:nvPr userDrawn="1"/>
              </p:nvSpPr>
              <p:spPr bwMode="auto">
                <a:xfrm>
                  <a:off x="-273050" y="4545013"/>
                  <a:ext cx="7653" cy="765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Oval 230"/>
                <p:cNvSpPr>
                  <a:spLocks noChangeArrowheads="1"/>
                </p:cNvSpPr>
                <p:nvPr userDrawn="1"/>
              </p:nvSpPr>
              <p:spPr bwMode="auto">
                <a:xfrm>
                  <a:off x="-414337" y="4545013"/>
                  <a:ext cx="7653" cy="765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231"/>
                <p:cNvSpPr>
                  <a:spLocks/>
                </p:cNvSpPr>
                <p:nvPr userDrawn="1"/>
              </p:nvSpPr>
              <p:spPr bwMode="auto">
                <a:xfrm>
                  <a:off x="-346075" y="4492625"/>
                  <a:ext cx="14288" cy="63500"/>
                </a:xfrm>
                <a:custGeom>
                  <a:avLst/>
                  <a:gdLst>
                    <a:gd name="T0" fmla="*/ 7 w 14"/>
                    <a:gd name="T1" fmla="*/ 62 h 62"/>
                    <a:gd name="T2" fmla="*/ 0 w 14"/>
                    <a:gd name="T3" fmla="*/ 55 h 62"/>
                    <a:gd name="T4" fmla="*/ 0 w 14"/>
                    <a:gd name="T5" fmla="*/ 7 h 62"/>
                    <a:gd name="T6" fmla="*/ 7 w 14"/>
                    <a:gd name="T7" fmla="*/ 0 h 62"/>
                    <a:gd name="T8" fmla="*/ 14 w 14"/>
                    <a:gd name="T9" fmla="*/ 7 h 62"/>
                    <a:gd name="T10" fmla="*/ 14 w 14"/>
                    <a:gd name="T11" fmla="*/ 55 h 62"/>
                    <a:gd name="T12" fmla="*/ 7 w 14"/>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4" h="62">
                      <a:moveTo>
                        <a:pt x="7" y="62"/>
                      </a:moveTo>
                      <a:cubicBezTo>
                        <a:pt x="3" y="62"/>
                        <a:pt x="0" y="58"/>
                        <a:pt x="0" y="55"/>
                      </a:cubicBezTo>
                      <a:cubicBezTo>
                        <a:pt x="0" y="7"/>
                        <a:pt x="0" y="7"/>
                        <a:pt x="0" y="7"/>
                      </a:cubicBezTo>
                      <a:cubicBezTo>
                        <a:pt x="0" y="3"/>
                        <a:pt x="3" y="0"/>
                        <a:pt x="7" y="0"/>
                      </a:cubicBezTo>
                      <a:cubicBezTo>
                        <a:pt x="11" y="0"/>
                        <a:pt x="14" y="3"/>
                        <a:pt x="14" y="7"/>
                      </a:cubicBezTo>
                      <a:cubicBezTo>
                        <a:pt x="14" y="55"/>
                        <a:pt x="14" y="55"/>
                        <a:pt x="14" y="55"/>
                      </a:cubicBezTo>
                      <a:cubicBezTo>
                        <a:pt x="14" y="58"/>
                        <a:pt x="11" y="62"/>
                        <a:pt x="7" y="6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232"/>
                <p:cNvSpPr>
                  <a:spLocks/>
                </p:cNvSpPr>
                <p:nvPr userDrawn="1"/>
              </p:nvSpPr>
              <p:spPr bwMode="auto">
                <a:xfrm>
                  <a:off x="-404812" y="4538663"/>
                  <a:ext cx="73025" cy="39688"/>
                </a:xfrm>
                <a:custGeom>
                  <a:avLst/>
                  <a:gdLst>
                    <a:gd name="T0" fmla="*/ 8 w 73"/>
                    <a:gd name="T1" fmla="*/ 39 h 39"/>
                    <a:gd name="T2" fmla="*/ 1 w 73"/>
                    <a:gd name="T3" fmla="*/ 35 h 39"/>
                    <a:gd name="T4" fmla="*/ 5 w 73"/>
                    <a:gd name="T5" fmla="*/ 26 h 39"/>
                    <a:gd name="T6" fmla="*/ 63 w 73"/>
                    <a:gd name="T7" fmla="*/ 2 h 39"/>
                    <a:gd name="T8" fmla="*/ 72 w 73"/>
                    <a:gd name="T9" fmla="*/ 6 h 39"/>
                    <a:gd name="T10" fmla="*/ 68 w 73"/>
                    <a:gd name="T11" fmla="*/ 15 h 39"/>
                    <a:gd name="T12" fmla="*/ 11 w 73"/>
                    <a:gd name="T13" fmla="*/ 39 h 39"/>
                    <a:gd name="T14" fmla="*/ 8 w 73"/>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9">
                      <a:moveTo>
                        <a:pt x="8" y="39"/>
                      </a:moveTo>
                      <a:cubicBezTo>
                        <a:pt x="5" y="39"/>
                        <a:pt x="2" y="38"/>
                        <a:pt x="1" y="35"/>
                      </a:cubicBezTo>
                      <a:cubicBezTo>
                        <a:pt x="0" y="31"/>
                        <a:pt x="1" y="27"/>
                        <a:pt x="5" y="26"/>
                      </a:cubicBezTo>
                      <a:cubicBezTo>
                        <a:pt x="63" y="2"/>
                        <a:pt x="63" y="2"/>
                        <a:pt x="63" y="2"/>
                      </a:cubicBezTo>
                      <a:cubicBezTo>
                        <a:pt x="66" y="0"/>
                        <a:pt x="70" y="2"/>
                        <a:pt x="72" y="6"/>
                      </a:cubicBezTo>
                      <a:cubicBezTo>
                        <a:pt x="73" y="9"/>
                        <a:pt x="72" y="14"/>
                        <a:pt x="68" y="15"/>
                      </a:cubicBezTo>
                      <a:cubicBezTo>
                        <a:pt x="11" y="39"/>
                        <a:pt x="11" y="39"/>
                        <a:pt x="11" y="39"/>
                      </a:cubicBezTo>
                      <a:cubicBezTo>
                        <a:pt x="10" y="39"/>
                        <a:pt x="9" y="39"/>
                        <a:pt x="8" y="3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233"/>
                <p:cNvSpPr>
                  <a:spLocks/>
                </p:cNvSpPr>
                <p:nvPr userDrawn="1"/>
              </p:nvSpPr>
              <p:spPr bwMode="auto">
                <a:xfrm>
                  <a:off x="-341312" y="4546600"/>
                  <a:ext cx="57150" cy="41275"/>
                </a:xfrm>
                <a:custGeom>
                  <a:avLst/>
                  <a:gdLst>
                    <a:gd name="T0" fmla="*/ 55 w 57"/>
                    <a:gd name="T1" fmla="*/ 41 h 41"/>
                    <a:gd name="T2" fmla="*/ 54 w 57"/>
                    <a:gd name="T3" fmla="*/ 40 h 41"/>
                    <a:gd name="T4" fmla="*/ 1 w 57"/>
                    <a:gd name="T5" fmla="*/ 3 h 41"/>
                    <a:gd name="T6" fmla="*/ 1 w 57"/>
                    <a:gd name="T7" fmla="*/ 1 h 41"/>
                    <a:gd name="T8" fmla="*/ 3 w 57"/>
                    <a:gd name="T9" fmla="*/ 0 h 41"/>
                    <a:gd name="T10" fmla="*/ 56 w 57"/>
                    <a:gd name="T11" fmla="*/ 37 h 41"/>
                    <a:gd name="T12" fmla="*/ 56 w 57"/>
                    <a:gd name="T13" fmla="*/ 40 h 41"/>
                    <a:gd name="T14" fmla="*/ 55 w 57"/>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1">
                      <a:moveTo>
                        <a:pt x="55" y="41"/>
                      </a:moveTo>
                      <a:cubicBezTo>
                        <a:pt x="54" y="41"/>
                        <a:pt x="54" y="41"/>
                        <a:pt x="54" y="40"/>
                      </a:cubicBezTo>
                      <a:cubicBezTo>
                        <a:pt x="1" y="3"/>
                        <a:pt x="1" y="3"/>
                        <a:pt x="1" y="3"/>
                      </a:cubicBezTo>
                      <a:cubicBezTo>
                        <a:pt x="0" y="3"/>
                        <a:pt x="0" y="2"/>
                        <a:pt x="1" y="1"/>
                      </a:cubicBezTo>
                      <a:cubicBezTo>
                        <a:pt x="1" y="0"/>
                        <a:pt x="2" y="0"/>
                        <a:pt x="3" y="0"/>
                      </a:cubicBezTo>
                      <a:cubicBezTo>
                        <a:pt x="56" y="37"/>
                        <a:pt x="56" y="37"/>
                        <a:pt x="56" y="37"/>
                      </a:cubicBezTo>
                      <a:cubicBezTo>
                        <a:pt x="56" y="38"/>
                        <a:pt x="57" y="39"/>
                        <a:pt x="56" y="40"/>
                      </a:cubicBezTo>
                      <a:cubicBezTo>
                        <a:pt x="56" y="40"/>
                        <a:pt x="55" y="41"/>
                        <a:pt x="55" y="4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Oval 234"/>
                <p:cNvSpPr>
                  <a:spLocks noChangeArrowheads="1"/>
                </p:cNvSpPr>
                <p:nvPr userDrawn="1"/>
              </p:nvSpPr>
              <p:spPr bwMode="auto">
                <a:xfrm>
                  <a:off x="-352425" y="4535488"/>
                  <a:ext cx="25400" cy="254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06" name="Group 305"/>
              <p:cNvGrpSpPr/>
              <p:nvPr userDrawn="1"/>
            </p:nvGrpSpPr>
            <p:grpSpPr>
              <a:xfrm>
                <a:off x="6578590" y="4502150"/>
                <a:ext cx="596196" cy="1756043"/>
                <a:chOff x="6345005" y="4502150"/>
                <a:chExt cx="596196" cy="1756043"/>
              </a:xfrm>
            </p:grpSpPr>
            <p:sp>
              <p:nvSpPr>
                <p:cNvPr id="307" name="Freeform 256"/>
                <p:cNvSpPr>
                  <a:spLocks/>
                </p:cNvSpPr>
                <p:nvPr userDrawn="1"/>
              </p:nvSpPr>
              <p:spPr bwMode="auto">
                <a:xfrm>
                  <a:off x="6389882" y="5764568"/>
                  <a:ext cx="506446" cy="493625"/>
                </a:xfrm>
                <a:custGeom>
                  <a:avLst/>
                  <a:gdLst>
                    <a:gd name="T0" fmla="*/ 117 w 126"/>
                    <a:gd name="T1" fmla="*/ 113 h 121"/>
                    <a:gd name="T2" fmla="*/ 108 w 126"/>
                    <a:gd name="T3" fmla="*/ 121 h 121"/>
                    <a:gd name="T4" fmla="*/ 18 w 126"/>
                    <a:gd name="T5" fmla="*/ 121 h 121"/>
                    <a:gd name="T6" fmla="*/ 10 w 126"/>
                    <a:gd name="T7" fmla="*/ 113 h 121"/>
                    <a:gd name="T8" fmla="*/ 0 w 126"/>
                    <a:gd name="T9" fmla="*/ 8 h 121"/>
                    <a:gd name="T10" fmla="*/ 7 w 126"/>
                    <a:gd name="T11" fmla="*/ 0 h 121"/>
                    <a:gd name="T12" fmla="*/ 119 w 126"/>
                    <a:gd name="T13" fmla="*/ 0 h 121"/>
                    <a:gd name="T14" fmla="*/ 126 w 126"/>
                    <a:gd name="T15" fmla="*/ 8 h 121"/>
                    <a:gd name="T16" fmla="*/ 117 w 126"/>
                    <a:gd name="T17"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1">
                      <a:moveTo>
                        <a:pt x="117" y="113"/>
                      </a:moveTo>
                      <a:cubicBezTo>
                        <a:pt x="116" y="117"/>
                        <a:pt x="113" y="121"/>
                        <a:pt x="108" y="121"/>
                      </a:cubicBezTo>
                      <a:cubicBezTo>
                        <a:pt x="18" y="121"/>
                        <a:pt x="18" y="121"/>
                        <a:pt x="18" y="121"/>
                      </a:cubicBezTo>
                      <a:cubicBezTo>
                        <a:pt x="14" y="121"/>
                        <a:pt x="10" y="117"/>
                        <a:pt x="10" y="113"/>
                      </a:cubicBezTo>
                      <a:cubicBezTo>
                        <a:pt x="0" y="8"/>
                        <a:pt x="0" y="8"/>
                        <a:pt x="0" y="8"/>
                      </a:cubicBezTo>
                      <a:cubicBezTo>
                        <a:pt x="0" y="4"/>
                        <a:pt x="3" y="0"/>
                        <a:pt x="7" y="0"/>
                      </a:cubicBezTo>
                      <a:cubicBezTo>
                        <a:pt x="119" y="0"/>
                        <a:pt x="119" y="0"/>
                        <a:pt x="119" y="0"/>
                      </a:cubicBezTo>
                      <a:cubicBezTo>
                        <a:pt x="123" y="0"/>
                        <a:pt x="126" y="4"/>
                        <a:pt x="126" y="8"/>
                      </a:cubicBezTo>
                      <a:lnTo>
                        <a:pt x="117" y="113"/>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08" name="Freeform 257"/>
                <p:cNvSpPr>
                  <a:spLocks/>
                </p:cNvSpPr>
                <p:nvPr userDrawn="1"/>
              </p:nvSpPr>
              <p:spPr bwMode="auto">
                <a:xfrm>
                  <a:off x="6389882" y="5764568"/>
                  <a:ext cx="455161" cy="493625"/>
                </a:xfrm>
                <a:custGeom>
                  <a:avLst/>
                  <a:gdLst>
                    <a:gd name="T0" fmla="*/ 7 w 113"/>
                    <a:gd name="T1" fmla="*/ 0 h 121"/>
                    <a:gd name="T2" fmla="*/ 14 w 113"/>
                    <a:gd name="T3" fmla="*/ 0 h 121"/>
                    <a:gd name="T4" fmla="*/ 27 w 113"/>
                    <a:gd name="T5" fmla="*/ 97 h 121"/>
                    <a:gd name="T6" fmla="*/ 36 w 113"/>
                    <a:gd name="T7" fmla="*/ 105 h 121"/>
                    <a:gd name="T8" fmla="*/ 108 w 113"/>
                    <a:gd name="T9" fmla="*/ 121 h 121"/>
                    <a:gd name="T10" fmla="*/ 18 w 113"/>
                    <a:gd name="T11" fmla="*/ 121 h 121"/>
                    <a:gd name="T12" fmla="*/ 10 w 113"/>
                    <a:gd name="T13" fmla="*/ 113 h 121"/>
                    <a:gd name="T14" fmla="*/ 0 w 113"/>
                    <a:gd name="T15" fmla="*/ 8 h 121"/>
                    <a:gd name="T16" fmla="*/ 7 w 113"/>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1">
                      <a:moveTo>
                        <a:pt x="7" y="0"/>
                      </a:moveTo>
                      <a:cubicBezTo>
                        <a:pt x="14" y="0"/>
                        <a:pt x="14" y="0"/>
                        <a:pt x="14" y="0"/>
                      </a:cubicBezTo>
                      <a:cubicBezTo>
                        <a:pt x="27" y="97"/>
                        <a:pt x="27" y="97"/>
                        <a:pt x="27" y="97"/>
                      </a:cubicBezTo>
                      <a:cubicBezTo>
                        <a:pt x="28" y="101"/>
                        <a:pt x="31" y="105"/>
                        <a:pt x="36" y="105"/>
                      </a:cubicBezTo>
                      <a:cubicBezTo>
                        <a:pt x="36" y="105"/>
                        <a:pt x="113" y="121"/>
                        <a:pt x="108" y="121"/>
                      </a:cubicBezTo>
                      <a:cubicBezTo>
                        <a:pt x="18" y="121"/>
                        <a:pt x="18" y="121"/>
                        <a:pt x="18" y="121"/>
                      </a:cubicBezTo>
                      <a:cubicBezTo>
                        <a:pt x="14" y="121"/>
                        <a:pt x="10" y="117"/>
                        <a:pt x="10" y="113"/>
                      </a:cubicBezTo>
                      <a:cubicBezTo>
                        <a:pt x="0" y="8"/>
                        <a:pt x="0" y="8"/>
                        <a:pt x="0" y="8"/>
                      </a:cubicBezTo>
                      <a:cubicBezTo>
                        <a:pt x="0" y="4"/>
                        <a:pt x="3" y="0"/>
                        <a:pt x="7" y="0"/>
                      </a:cubicBezTo>
                      <a:close/>
                    </a:path>
                  </a:pathLst>
                </a:custGeom>
                <a:solidFill>
                  <a:srgbClr val="F687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09" name="Freeform 258"/>
                <p:cNvSpPr>
                  <a:spLocks/>
                </p:cNvSpPr>
                <p:nvPr userDrawn="1"/>
              </p:nvSpPr>
              <p:spPr bwMode="auto">
                <a:xfrm>
                  <a:off x="6351418" y="5341948"/>
                  <a:ext cx="294892" cy="294892"/>
                </a:xfrm>
                <a:custGeom>
                  <a:avLst/>
                  <a:gdLst>
                    <a:gd name="T0" fmla="*/ 53 w 73"/>
                    <a:gd name="T1" fmla="*/ 20 h 73"/>
                    <a:gd name="T2" fmla="*/ 72 w 73"/>
                    <a:gd name="T3" fmla="*/ 72 h 73"/>
                    <a:gd name="T4" fmla="*/ 20 w 73"/>
                    <a:gd name="T5" fmla="*/ 53 h 73"/>
                    <a:gd name="T6" fmla="*/ 0 w 73"/>
                    <a:gd name="T7" fmla="*/ 1 h 73"/>
                    <a:gd name="T8" fmla="*/ 53 w 73"/>
                    <a:gd name="T9" fmla="*/ 20 h 73"/>
                  </a:gdLst>
                  <a:ahLst/>
                  <a:cxnLst>
                    <a:cxn ang="0">
                      <a:pos x="T0" y="T1"/>
                    </a:cxn>
                    <a:cxn ang="0">
                      <a:pos x="T2" y="T3"/>
                    </a:cxn>
                    <a:cxn ang="0">
                      <a:pos x="T4" y="T5"/>
                    </a:cxn>
                    <a:cxn ang="0">
                      <a:pos x="T6" y="T7"/>
                    </a:cxn>
                    <a:cxn ang="0">
                      <a:pos x="T8" y="T9"/>
                    </a:cxn>
                  </a:cxnLst>
                  <a:rect l="0" t="0" r="r" b="b"/>
                  <a:pathLst>
                    <a:path w="73" h="73">
                      <a:moveTo>
                        <a:pt x="53" y="20"/>
                      </a:moveTo>
                      <a:cubicBezTo>
                        <a:pt x="73" y="40"/>
                        <a:pt x="72" y="72"/>
                        <a:pt x="72" y="72"/>
                      </a:cubicBezTo>
                      <a:cubicBezTo>
                        <a:pt x="72" y="72"/>
                        <a:pt x="39" y="73"/>
                        <a:pt x="20" y="53"/>
                      </a:cubicBezTo>
                      <a:cubicBezTo>
                        <a:pt x="0" y="33"/>
                        <a:pt x="0" y="1"/>
                        <a:pt x="0" y="1"/>
                      </a:cubicBezTo>
                      <a:cubicBezTo>
                        <a:pt x="0" y="1"/>
                        <a:pt x="33" y="0"/>
                        <a:pt x="53" y="20"/>
                      </a:cubicBezTo>
                      <a:close/>
                    </a:path>
                  </a:pathLst>
                </a:custGeom>
                <a:solidFill>
                  <a:srgbClr val="9EB709"/>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0" name="Freeform 259"/>
                <p:cNvSpPr>
                  <a:spLocks/>
                </p:cNvSpPr>
                <p:nvPr userDrawn="1"/>
              </p:nvSpPr>
              <p:spPr bwMode="auto">
                <a:xfrm>
                  <a:off x="6639897" y="5341948"/>
                  <a:ext cx="294892" cy="294892"/>
                </a:xfrm>
                <a:custGeom>
                  <a:avLst/>
                  <a:gdLst>
                    <a:gd name="T0" fmla="*/ 52 w 72"/>
                    <a:gd name="T1" fmla="*/ 53 h 73"/>
                    <a:gd name="T2" fmla="*/ 0 w 72"/>
                    <a:gd name="T3" fmla="*/ 72 h 73"/>
                    <a:gd name="T4" fmla="*/ 19 w 72"/>
                    <a:gd name="T5" fmla="*/ 20 h 73"/>
                    <a:gd name="T6" fmla="*/ 72 w 72"/>
                    <a:gd name="T7" fmla="*/ 1 h 73"/>
                    <a:gd name="T8" fmla="*/ 52 w 72"/>
                    <a:gd name="T9" fmla="*/ 53 h 73"/>
                  </a:gdLst>
                  <a:ahLst/>
                  <a:cxnLst>
                    <a:cxn ang="0">
                      <a:pos x="T0" y="T1"/>
                    </a:cxn>
                    <a:cxn ang="0">
                      <a:pos x="T2" y="T3"/>
                    </a:cxn>
                    <a:cxn ang="0">
                      <a:pos x="T4" y="T5"/>
                    </a:cxn>
                    <a:cxn ang="0">
                      <a:pos x="T6" y="T7"/>
                    </a:cxn>
                    <a:cxn ang="0">
                      <a:pos x="T8" y="T9"/>
                    </a:cxn>
                  </a:cxnLst>
                  <a:rect l="0" t="0" r="r" b="b"/>
                  <a:pathLst>
                    <a:path w="72" h="73">
                      <a:moveTo>
                        <a:pt x="52" y="53"/>
                      </a:moveTo>
                      <a:cubicBezTo>
                        <a:pt x="33" y="73"/>
                        <a:pt x="0" y="72"/>
                        <a:pt x="0" y="72"/>
                      </a:cubicBezTo>
                      <a:cubicBezTo>
                        <a:pt x="0" y="72"/>
                        <a:pt x="0" y="40"/>
                        <a:pt x="19" y="20"/>
                      </a:cubicBezTo>
                      <a:cubicBezTo>
                        <a:pt x="39" y="0"/>
                        <a:pt x="72" y="1"/>
                        <a:pt x="72" y="1"/>
                      </a:cubicBezTo>
                      <a:cubicBezTo>
                        <a:pt x="72" y="1"/>
                        <a:pt x="72" y="33"/>
                        <a:pt x="52" y="53"/>
                      </a:cubicBez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1" name="Freeform 260"/>
                <p:cNvSpPr>
                  <a:spLocks/>
                </p:cNvSpPr>
                <p:nvPr userDrawn="1"/>
              </p:nvSpPr>
              <p:spPr bwMode="auto">
                <a:xfrm>
                  <a:off x="6351418" y="5059878"/>
                  <a:ext cx="294892" cy="294892"/>
                </a:xfrm>
                <a:custGeom>
                  <a:avLst/>
                  <a:gdLst>
                    <a:gd name="T0" fmla="*/ 53 w 73"/>
                    <a:gd name="T1" fmla="*/ 20 h 73"/>
                    <a:gd name="T2" fmla="*/ 72 w 73"/>
                    <a:gd name="T3" fmla="*/ 72 h 73"/>
                    <a:gd name="T4" fmla="*/ 20 w 73"/>
                    <a:gd name="T5" fmla="*/ 53 h 73"/>
                    <a:gd name="T6" fmla="*/ 0 w 73"/>
                    <a:gd name="T7" fmla="*/ 1 h 73"/>
                    <a:gd name="T8" fmla="*/ 53 w 73"/>
                    <a:gd name="T9" fmla="*/ 20 h 73"/>
                  </a:gdLst>
                  <a:ahLst/>
                  <a:cxnLst>
                    <a:cxn ang="0">
                      <a:pos x="T0" y="T1"/>
                    </a:cxn>
                    <a:cxn ang="0">
                      <a:pos x="T2" y="T3"/>
                    </a:cxn>
                    <a:cxn ang="0">
                      <a:pos x="T4" y="T5"/>
                    </a:cxn>
                    <a:cxn ang="0">
                      <a:pos x="T6" y="T7"/>
                    </a:cxn>
                    <a:cxn ang="0">
                      <a:pos x="T8" y="T9"/>
                    </a:cxn>
                  </a:cxnLst>
                  <a:rect l="0" t="0" r="r" b="b"/>
                  <a:pathLst>
                    <a:path w="73" h="73">
                      <a:moveTo>
                        <a:pt x="53" y="20"/>
                      </a:moveTo>
                      <a:cubicBezTo>
                        <a:pt x="73" y="40"/>
                        <a:pt x="72" y="72"/>
                        <a:pt x="72" y="72"/>
                      </a:cubicBezTo>
                      <a:cubicBezTo>
                        <a:pt x="72" y="72"/>
                        <a:pt x="39" y="73"/>
                        <a:pt x="20" y="53"/>
                      </a:cubicBezTo>
                      <a:cubicBezTo>
                        <a:pt x="0" y="33"/>
                        <a:pt x="0" y="1"/>
                        <a:pt x="0" y="1"/>
                      </a:cubicBezTo>
                      <a:cubicBezTo>
                        <a:pt x="0" y="1"/>
                        <a:pt x="33" y="0"/>
                        <a:pt x="53" y="20"/>
                      </a:cubicBezTo>
                      <a:close/>
                    </a:path>
                  </a:pathLst>
                </a:custGeom>
                <a:solidFill>
                  <a:srgbClr val="9EB709"/>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2" name="Freeform 261"/>
                <p:cNvSpPr>
                  <a:spLocks/>
                </p:cNvSpPr>
                <p:nvPr userDrawn="1"/>
              </p:nvSpPr>
              <p:spPr bwMode="auto">
                <a:xfrm>
                  <a:off x="6639897" y="5059878"/>
                  <a:ext cx="294892" cy="294892"/>
                </a:xfrm>
                <a:custGeom>
                  <a:avLst/>
                  <a:gdLst>
                    <a:gd name="T0" fmla="*/ 52 w 72"/>
                    <a:gd name="T1" fmla="*/ 53 h 73"/>
                    <a:gd name="T2" fmla="*/ 0 w 72"/>
                    <a:gd name="T3" fmla="*/ 72 h 73"/>
                    <a:gd name="T4" fmla="*/ 19 w 72"/>
                    <a:gd name="T5" fmla="*/ 20 h 73"/>
                    <a:gd name="T6" fmla="*/ 72 w 72"/>
                    <a:gd name="T7" fmla="*/ 1 h 73"/>
                    <a:gd name="T8" fmla="*/ 52 w 72"/>
                    <a:gd name="T9" fmla="*/ 53 h 73"/>
                  </a:gdLst>
                  <a:ahLst/>
                  <a:cxnLst>
                    <a:cxn ang="0">
                      <a:pos x="T0" y="T1"/>
                    </a:cxn>
                    <a:cxn ang="0">
                      <a:pos x="T2" y="T3"/>
                    </a:cxn>
                    <a:cxn ang="0">
                      <a:pos x="T4" y="T5"/>
                    </a:cxn>
                    <a:cxn ang="0">
                      <a:pos x="T6" y="T7"/>
                    </a:cxn>
                    <a:cxn ang="0">
                      <a:pos x="T8" y="T9"/>
                    </a:cxn>
                  </a:cxnLst>
                  <a:rect l="0" t="0" r="r" b="b"/>
                  <a:pathLst>
                    <a:path w="72" h="73">
                      <a:moveTo>
                        <a:pt x="52" y="53"/>
                      </a:moveTo>
                      <a:cubicBezTo>
                        <a:pt x="33" y="73"/>
                        <a:pt x="0" y="72"/>
                        <a:pt x="0" y="72"/>
                      </a:cubicBezTo>
                      <a:cubicBezTo>
                        <a:pt x="0" y="72"/>
                        <a:pt x="0" y="40"/>
                        <a:pt x="19" y="20"/>
                      </a:cubicBezTo>
                      <a:cubicBezTo>
                        <a:pt x="39" y="0"/>
                        <a:pt x="72" y="1"/>
                        <a:pt x="72" y="1"/>
                      </a:cubicBezTo>
                      <a:cubicBezTo>
                        <a:pt x="72" y="1"/>
                        <a:pt x="72" y="33"/>
                        <a:pt x="52" y="53"/>
                      </a:cubicBez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3" name="Freeform 262"/>
                <p:cNvSpPr>
                  <a:spLocks/>
                </p:cNvSpPr>
                <p:nvPr userDrawn="1"/>
              </p:nvSpPr>
              <p:spPr bwMode="auto">
                <a:xfrm>
                  <a:off x="6351418" y="4784220"/>
                  <a:ext cx="294892" cy="294892"/>
                </a:xfrm>
                <a:custGeom>
                  <a:avLst/>
                  <a:gdLst>
                    <a:gd name="T0" fmla="*/ 53 w 73"/>
                    <a:gd name="T1" fmla="*/ 20 h 73"/>
                    <a:gd name="T2" fmla="*/ 72 w 73"/>
                    <a:gd name="T3" fmla="*/ 72 h 73"/>
                    <a:gd name="T4" fmla="*/ 20 w 73"/>
                    <a:gd name="T5" fmla="*/ 53 h 73"/>
                    <a:gd name="T6" fmla="*/ 0 w 73"/>
                    <a:gd name="T7" fmla="*/ 1 h 73"/>
                    <a:gd name="T8" fmla="*/ 53 w 73"/>
                    <a:gd name="T9" fmla="*/ 20 h 73"/>
                  </a:gdLst>
                  <a:ahLst/>
                  <a:cxnLst>
                    <a:cxn ang="0">
                      <a:pos x="T0" y="T1"/>
                    </a:cxn>
                    <a:cxn ang="0">
                      <a:pos x="T2" y="T3"/>
                    </a:cxn>
                    <a:cxn ang="0">
                      <a:pos x="T4" y="T5"/>
                    </a:cxn>
                    <a:cxn ang="0">
                      <a:pos x="T6" y="T7"/>
                    </a:cxn>
                    <a:cxn ang="0">
                      <a:pos x="T8" y="T9"/>
                    </a:cxn>
                  </a:cxnLst>
                  <a:rect l="0" t="0" r="r" b="b"/>
                  <a:pathLst>
                    <a:path w="73" h="73">
                      <a:moveTo>
                        <a:pt x="53" y="20"/>
                      </a:moveTo>
                      <a:cubicBezTo>
                        <a:pt x="73" y="40"/>
                        <a:pt x="72" y="72"/>
                        <a:pt x="72" y="72"/>
                      </a:cubicBezTo>
                      <a:cubicBezTo>
                        <a:pt x="72" y="72"/>
                        <a:pt x="39" y="73"/>
                        <a:pt x="20" y="53"/>
                      </a:cubicBezTo>
                      <a:cubicBezTo>
                        <a:pt x="0" y="33"/>
                        <a:pt x="0" y="1"/>
                        <a:pt x="0" y="1"/>
                      </a:cubicBezTo>
                      <a:cubicBezTo>
                        <a:pt x="0" y="1"/>
                        <a:pt x="33" y="0"/>
                        <a:pt x="53" y="20"/>
                      </a:cubicBezTo>
                      <a:close/>
                    </a:path>
                  </a:pathLst>
                </a:custGeom>
                <a:solidFill>
                  <a:srgbClr val="9EB709"/>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4" name="Freeform 263"/>
                <p:cNvSpPr>
                  <a:spLocks/>
                </p:cNvSpPr>
                <p:nvPr userDrawn="1"/>
              </p:nvSpPr>
              <p:spPr bwMode="auto">
                <a:xfrm>
                  <a:off x="6639897" y="4784220"/>
                  <a:ext cx="294892" cy="294892"/>
                </a:xfrm>
                <a:custGeom>
                  <a:avLst/>
                  <a:gdLst>
                    <a:gd name="T0" fmla="*/ 52 w 72"/>
                    <a:gd name="T1" fmla="*/ 53 h 73"/>
                    <a:gd name="T2" fmla="*/ 0 w 72"/>
                    <a:gd name="T3" fmla="*/ 72 h 73"/>
                    <a:gd name="T4" fmla="*/ 19 w 72"/>
                    <a:gd name="T5" fmla="*/ 20 h 73"/>
                    <a:gd name="T6" fmla="*/ 72 w 72"/>
                    <a:gd name="T7" fmla="*/ 1 h 73"/>
                    <a:gd name="T8" fmla="*/ 52 w 72"/>
                    <a:gd name="T9" fmla="*/ 53 h 73"/>
                  </a:gdLst>
                  <a:ahLst/>
                  <a:cxnLst>
                    <a:cxn ang="0">
                      <a:pos x="T0" y="T1"/>
                    </a:cxn>
                    <a:cxn ang="0">
                      <a:pos x="T2" y="T3"/>
                    </a:cxn>
                    <a:cxn ang="0">
                      <a:pos x="T4" y="T5"/>
                    </a:cxn>
                    <a:cxn ang="0">
                      <a:pos x="T6" y="T7"/>
                    </a:cxn>
                    <a:cxn ang="0">
                      <a:pos x="T8" y="T9"/>
                    </a:cxn>
                  </a:cxnLst>
                  <a:rect l="0" t="0" r="r" b="b"/>
                  <a:pathLst>
                    <a:path w="72" h="73">
                      <a:moveTo>
                        <a:pt x="52" y="53"/>
                      </a:moveTo>
                      <a:cubicBezTo>
                        <a:pt x="33" y="73"/>
                        <a:pt x="0" y="72"/>
                        <a:pt x="0" y="72"/>
                      </a:cubicBezTo>
                      <a:cubicBezTo>
                        <a:pt x="0" y="72"/>
                        <a:pt x="0" y="40"/>
                        <a:pt x="19" y="20"/>
                      </a:cubicBezTo>
                      <a:cubicBezTo>
                        <a:pt x="39" y="0"/>
                        <a:pt x="72" y="1"/>
                        <a:pt x="72" y="1"/>
                      </a:cubicBezTo>
                      <a:cubicBezTo>
                        <a:pt x="72" y="1"/>
                        <a:pt x="72" y="33"/>
                        <a:pt x="52" y="53"/>
                      </a:cubicBez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5" name="Freeform 264"/>
                <p:cNvSpPr>
                  <a:spLocks/>
                </p:cNvSpPr>
                <p:nvPr userDrawn="1"/>
              </p:nvSpPr>
              <p:spPr bwMode="auto">
                <a:xfrm>
                  <a:off x="6351418" y="4502150"/>
                  <a:ext cx="294892" cy="294892"/>
                </a:xfrm>
                <a:custGeom>
                  <a:avLst/>
                  <a:gdLst>
                    <a:gd name="T0" fmla="*/ 53 w 73"/>
                    <a:gd name="T1" fmla="*/ 20 h 73"/>
                    <a:gd name="T2" fmla="*/ 72 w 73"/>
                    <a:gd name="T3" fmla="*/ 72 h 73"/>
                    <a:gd name="T4" fmla="*/ 20 w 73"/>
                    <a:gd name="T5" fmla="*/ 53 h 73"/>
                    <a:gd name="T6" fmla="*/ 0 w 73"/>
                    <a:gd name="T7" fmla="*/ 1 h 73"/>
                    <a:gd name="T8" fmla="*/ 53 w 73"/>
                    <a:gd name="T9" fmla="*/ 20 h 73"/>
                  </a:gdLst>
                  <a:ahLst/>
                  <a:cxnLst>
                    <a:cxn ang="0">
                      <a:pos x="T0" y="T1"/>
                    </a:cxn>
                    <a:cxn ang="0">
                      <a:pos x="T2" y="T3"/>
                    </a:cxn>
                    <a:cxn ang="0">
                      <a:pos x="T4" y="T5"/>
                    </a:cxn>
                    <a:cxn ang="0">
                      <a:pos x="T6" y="T7"/>
                    </a:cxn>
                    <a:cxn ang="0">
                      <a:pos x="T8" y="T9"/>
                    </a:cxn>
                  </a:cxnLst>
                  <a:rect l="0" t="0" r="r" b="b"/>
                  <a:pathLst>
                    <a:path w="73" h="73">
                      <a:moveTo>
                        <a:pt x="53" y="20"/>
                      </a:moveTo>
                      <a:cubicBezTo>
                        <a:pt x="73" y="40"/>
                        <a:pt x="72" y="72"/>
                        <a:pt x="72" y="72"/>
                      </a:cubicBezTo>
                      <a:cubicBezTo>
                        <a:pt x="72" y="72"/>
                        <a:pt x="39" y="73"/>
                        <a:pt x="20" y="53"/>
                      </a:cubicBezTo>
                      <a:cubicBezTo>
                        <a:pt x="0" y="33"/>
                        <a:pt x="0" y="1"/>
                        <a:pt x="0" y="1"/>
                      </a:cubicBezTo>
                      <a:cubicBezTo>
                        <a:pt x="0" y="1"/>
                        <a:pt x="33" y="0"/>
                        <a:pt x="53" y="20"/>
                      </a:cubicBezTo>
                      <a:close/>
                    </a:path>
                  </a:pathLst>
                </a:custGeom>
                <a:solidFill>
                  <a:srgbClr val="9EB709"/>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6" name="Freeform 265"/>
                <p:cNvSpPr>
                  <a:spLocks/>
                </p:cNvSpPr>
                <p:nvPr userDrawn="1"/>
              </p:nvSpPr>
              <p:spPr bwMode="auto">
                <a:xfrm>
                  <a:off x="6639897" y="4502150"/>
                  <a:ext cx="294892" cy="294892"/>
                </a:xfrm>
                <a:custGeom>
                  <a:avLst/>
                  <a:gdLst>
                    <a:gd name="T0" fmla="*/ 52 w 72"/>
                    <a:gd name="T1" fmla="*/ 53 h 73"/>
                    <a:gd name="T2" fmla="*/ 0 w 72"/>
                    <a:gd name="T3" fmla="*/ 72 h 73"/>
                    <a:gd name="T4" fmla="*/ 19 w 72"/>
                    <a:gd name="T5" fmla="*/ 20 h 73"/>
                    <a:gd name="T6" fmla="*/ 72 w 72"/>
                    <a:gd name="T7" fmla="*/ 1 h 73"/>
                    <a:gd name="T8" fmla="*/ 52 w 72"/>
                    <a:gd name="T9" fmla="*/ 53 h 73"/>
                  </a:gdLst>
                  <a:ahLst/>
                  <a:cxnLst>
                    <a:cxn ang="0">
                      <a:pos x="T0" y="T1"/>
                    </a:cxn>
                    <a:cxn ang="0">
                      <a:pos x="T2" y="T3"/>
                    </a:cxn>
                    <a:cxn ang="0">
                      <a:pos x="T4" y="T5"/>
                    </a:cxn>
                    <a:cxn ang="0">
                      <a:pos x="T6" y="T7"/>
                    </a:cxn>
                    <a:cxn ang="0">
                      <a:pos x="T8" y="T9"/>
                    </a:cxn>
                  </a:cxnLst>
                  <a:rect l="0" t="0" r="r" b="b"/>
                  <a:pathLst>
                    <a:path w="72" h="73">
                      <a:moveTo>
                        <a:pt x="52" y="53"/>
                      </a:moveTo>
                      <a:cubicBezTo>
                        <a:pt x="33" y="73"/>
                        <a:pt x="0" y="72"/>
                        <a:pt x="0" y="72"/>
                      </a:cubicBezTo>
                      <a:cubicBezTo>
                        <a:pt x="0" y="72"/>
                        <a:pt x="0" y="40"/>
                        <a:pt x="19" y="20"/>
                      </a:cubicBezTo>
                      <a:cubicBezTo>
                        <a:pt x="39" y="0"/>
                        <a:pt x="72" y="1"/>
                        <a:pt x="72" y="1"/>
                      </a:cubicBezTo>
                      <a:cubicBezTo>
                        <a:pt x="72" y="1"/>
                        <a:pt x="72" y="33"/>
                        <a:pt x="52" y="53"/>
                      </a:cubicBez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7" name="Freeform 266"/>
                <p:cNvSpPr>
                  <a:spLocks/>
                </p:cNvSpPr>
                <p:nvPr userDrawn="1"/>
              </p:nvSpPr>
              <p:spPr bwMode="auto">
                <a:xfrm>
                  <a:off x="6633488" y="4591900"/>
                  <a:ext cx="25643" cy="1243673"/>
                </a:xfrm>
                <a:custGeom>
                  <a:avLst/>
                  <a:gdLst>
                    <a:gd name="T0" fmla="*/ 3 w 7"/>
                    <a:gd name="T1" fmla="*/ 308 h 308"/>
                    <a:gd name="T2" fmla="*/ 0 w 7"/>
                    <a:gd name="T3" fmla="*/ 304 h 308"/>
                    <a:gd name="T4" fmla="*/ 0 w 7"/>
                    <a:gd name="T5" fmla="*/ 3 h 308"/>
                    <a:gd name="T6" fmla="*/ 3 w 7"/>
                    <a:gd name="T7" fmla="*/ 0 h 308"/>
                    <a:gd name="T8" fmla="*/ 7 w 7"/>
                    <a:gd name="T9" fmla="*/ 3 h 308"/>
                    <a:gd name="T10" fmla="*/ 7 w 7"/>
                    <a:gd name="T11" fmla="*/ 304 h 308"/>
                    <a:gd name="T12" fmla="*/ 3 w 7"/>
                    <a:gd name="T13" fmla="*/ 308 h 308"/>
                  </a:gdLst>
                  <a:ahLst/>
                  <a:cxnLst>
                    <a:cxn ang="0">
                      <a:pos x="T0" y="T1"/>
                    </a:cxn>
                    <a:cxn ang="0">
                      <a:pos x="T2" y="T3"/>
                    </a:cxn>
                    <a:cxn ang="0">
                      <a:pos x="T4" y="T5"/>
                    </a:cxn>
                    <a:cxn ang="0">
                      <a:pos x="T6" y="T7"/>
                    </a:cxn>
                    <a:cxn ang="0">
                      <a:pos x="T8" y="T9"/>
                    </a:cxn>
                    <a:cxn ang="0">
                      <a:pos x="T10" y="T11"/>
                    </a:cxn>
                    <a:cxn ang="0">
                      <a:pos x="T12" y="T13"/>
                    </a:cxn>
                  </a:cxnLst>
                  <a:rect l="0" t="0" r="r" b="b"/>
                  <a:pathLst>
                    <a:path w="7" h="308">
                      <a:moveTo>
                        <a:pt x="3" y="308"/>
                      </a:moveTo>
                      <a:cubicBezTo>
                        <a:pt x="1" y="308"/>
                        <a:pt x="0" y="306"/>
                        <a:pt x="0" y="304"/>
                      </a:cubicBezTo>
                      <a:cubicBezTo>
                        <a:pt x="0" y="3"/>
                        <a:pt x="0" y="3"/>
                        <a:pt x="0" y="3"/>
                      </a:cubicBezTo>
                      <a:cubicBezTo>
                        <a:pt x="0" y="1"/>
                        <a:pt x="1" y="0"/>
                        <a:pt x="3" y="0"/>
                      </a:cubicBezTo>
                      <a:cubicBezTo>
                        <a:pt x="5" y="0"/>
                        <a:pt x="7" y="1"/>
                        <a:pt x="7" y="3"/>
                      </a:cubicBezTo>
                      <a:cubicBezTo>
                        <a:pt x="7" y="304"/>
                        <a:pt x="7" y="304"/>
                        <a:pt x="7" y="304"/>
                      </a:cubicBezTo>
                      <a:cubicBezTo>
                        <a:pt x="7" y="306"/>
                        <a:pt x="5" y="308"/>
                        <a:pt x="3" y="308"/>
                      </a:cubicBez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18" name="Freeform 267"/>
                <p:cNvSpPr>
                  <a:spLocks/>
                </p:cNvSpPr>
                <p:nvPr userDrawn="1"/>
              </p:nvSpPr>
              <p:spPr bwMode="auto">
                <a:xfrm>
                  <a:off x="6345005" y="5751747"/>
                  <a:ext cx="596196" cy="96162"/>
                </a:xfrm>
                <a:custGeom>
                  <a:avLst/>
                  <a:gdLst>
                    <a:gd name="T0" fmla="*/ 146 w 146"/>
                    <a:gd name="T1" fmla="*/ 18 h 23"/>
                    <a:gd name="T2" fmla="*/ 141 w 146"/>
                    <a:gd name="T3" fmla="*/ 23 h 23"/>
                    <a:gd name="T4" fmla="*/ 5 w 146"/>
                    <a:gd name="T5" fmla="*/ 23 h 23"/>
                    <a:gd name="T6" fmla="*/ 0 w 146"/>
                    <a:gd name="T7" fmla="*/ 18 h 23"/>
                    <a:gd name="T8" fmla="*/ 0 w 146"/>
                    <a:gd name="T9" fmla="*/ 5 h 23"/>
                    <a:gd name="T10" fmla="*/ 5 w 146"/>
                    <a:gd name="T11" fmla="*/ 0 h 23"/>
                    <a:gd name="T12" fmla="*/ 141 w 146"/>
                    <a:gd name="T13" fmla="*/ 0 h 23"/>
                    <a:gd name="T14" fmla="*/ 146 w 146"/>
                    <a:gd name="T15" fmla="*/ 5 h 23"/>
                    <a:gd name="T16" fmla="*/ 146 w 146"/>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3">
                      <a:moveTo>
                        <a:pt x="146" y="18"/>
                      </a:moveTo>
                      <a:cubicBezTo>
                        <a:pt x="146" y="21"/>
                        <a:pt x="144" y="23"/>
                        <a:pt x="141" y="23"/>
                      </a:cubicBezTo>
                      <a:cubicBezTo>
                        <a:pt x="5" y="23"/>
                        <a:pt x="5" y="23"/>
                        <a:pt x="5" y="23"/>
                      </a:cubicBezTo>
                      <a:cubicBezTo>
                        <a:pt x="2" y="23"/>
                        <a:pt x="0" y="21"/>
                        <a:pt x="0" y="18"/>
                      </a:cubicBezTo>
                      <a:cubicBezTo>
                        <a:pt x="0" y="5"/>
                        <a:pt x="0" y="5"/>
                        <a:pt x="0" y="5"/>
                      </a:cubicBezTo>
                      <a:cubicBezTo>
                        <a:pt x="0" y="2"/>
                        <a:pt x="2" y="0"/>
                        <a:pt x="5" y="0"/>
                      </a:cubicBezTo>
                      <a:cubicBezTo>
                        <a:pt x="141" y="0"/>
                        <a:pt x="141" y="0"/>
                        <a:pt x="141" y="0"/>
                      </a:cubicBezTo>
                      <a:cubicBezTo>
                        <a:pt x="144" y="0"/>
                        <a:pt x="146" y="2"/>
                        <a:pt x="146" y="5"/>
                      </a:cubicBezTo>
                      <a:lnTo>
                        <a:pt x="146" y="18"/>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grpSp>
      <p:sp>
        <p:nvSpPr>
          <p:cNvPr id="2" name="Title 1"/>
          <p:cNvSpPr>
            <a:spLocks noGrp="1"/>
          </p:cNvSpPr>
          <p:nvPr>
            <p:ph type="title" hasCustomPrompt="1"/>
          </p:nvPr>
        </p:nvSpPr>
        <p:spPr>
          <a:xfrm>
            <a:off x="6365240" y="289511"/>
            <a:ext cx="5378548" cy="899665"/>
          </a:xfrm>
        </p:spPr>
        <p:txBody>
          <a:bodyPr/>
          <a:lstStyle>
            <a:lvl1pPr>
              <a:defRPr>
                <a:solidFill>
                  <a:schemeClr val="tx1"/>
                </a:solidFill>
              </a:defRPr>
            </a:lvl1pPr>
          </a:lstStyle>
          <a:p>
            <a:r>
              <a:rPr lang="en-US"/>
              <a:t>Click to edit title style</a:t>
            </a:r>
          </a:p>
        </p:txBody>
      </p:sp>
      <p:sp>
        <p:nvSpPr>
          <p:cNvPr id="4" name="Text Placeholder 3"/>
          <p:cNvSpPr>
            <a:spLocks noGrp="1"/>
          </p:cNvSpPr>
          <p:nvPr>
            <p:ph type="body" sz="quarter" idx="10" hasCustomPrompt="1"/>
          </p:nvPr>
        </p:nvSpPr>
        <p:spPr>
          <a:xfrm>
            <a:off x="6365240" y="1187643"/>
            <a:ext cx="5378548" cy="5200289"/>
          </a:xfrm>
        </p:spPr>
        <p:txBody>
          <a:bodyPr wrap="square">
            <a:noAutofit/>
          </a:bodyPr>
          <a:lstStyle>
            <a:lvl1pPr marL="0" marR="0" indent="0" algn="l" defTabSz="914367" rtl="0" eaLnBrk="1" fontAlgn="auto" latinLnBrk="0" hangingPunct="1">
              <a:lnSpc>
                <a:spcPct val="100000"/>
              </a:lnSpc>
              <a:spcBef>
                <a:spcPts val="392"/>
              </a:spcBef>
              <a:spcAft>
                <a:spcPts val="784"/>
              </a:spcAft>
              <a:buClr>
                <a:srgbClr val="353535"/>
              </a:buClr>
              <a:buSzPct val="90000"/>
              <a:buFont typeface="Wingdings" panose="05000000000000000000" pitchFamily="2" charset="2"/>
              <a:buNone/>
              <a:tabLst/>
              <a:defRPr sz="2941" b="0">
                <a:solidFill>
                  <a:schemeClr val="tx1"/>
                </a:solidFill>
                <a:latin typeface="+mn-lt"/>
              </a:defRPr>
            </a:lvl1pPr>
            <a:lvl2pPr marL="1123595" marR="0" indent="-220984" algn="l" defTabSz="914367" rtl="0" eaLnBrk="1" fontAlgn="auto" latinLnBrk="0" hangingPunct="1">
              <a:lnSpc>
                <a:spcPct val="100000"/>
              </a:lnSpc>
              <a:spcBef>
                <a:spcPts val="392"/>
              </a:spcBef>
              <a:spcAft>
                <a:spcPts val="784"/>
              </a:spcAft>
              <a:buClrTx/>
              <a:buSzPct val="90000"/>
              <a:buFont typeface="Arial" panose="020B0604020202020204" pitchFamily="34" charset="0"/>
              <a:buChar char="•"/>
              <a:tabLst/>
              <a:defRPr sz="2353" b="0">
                <a:solidFill>
                  <a:schemeClr val="tx1"/>
                </a:solidFill>
              </a:defRPr>
            </a:lvl2pPr>
            <a:lvl3pPr marL="441968" indent="0">
              <a:lnSpc>
                <a:spcPct val="100000"/>
              </a:lnSpc>
              <a:spcBef>
                <a:spcPts val="392"/>
              </a:spcBef>
              <a:spcAft>
                <a:spcPts val="784"/>
              </a:spcAft>
              <a:buFont typeface="Wingdings" panose="05000000000000000000" pitchFamily="2" charset="2"/>
              <a:buNone/>
              <a:tabLst/>
              <a:defRPr sz="2157" b="0">
                <a:solidFill>
                  <a:schemeClr val="tx1"/>
                </a:solidFill>
              </a:defRPr>
            </a:lvl3pPr>
            <a:lvl4pPr marL="639608" indent="0">
              <a:lnSpc>
                <a:spcPct val="100000"/>
              </a:lnSpc>
              <a:spcBef>
                <a:spcPts val="392"/>
              </a:spcBef>
              <a:spcAft>
                <a:spcPts val="784"/>
              </a:spcAft>
              <a:buFont typeface="Wingdings" panose="05000000000000000000" pitchFamily="2" charset="2"/>
              <a:buNone/>
              <a:defRPr sz="2157" b="0">
                <a:solidFill>
                  <a:schemeClr val="tx1"/>
                </a:solidFill>
              </a:defRPr>
            </a:lvl4pPr>
            <a:lvl5pPr marL="837250" indent="0">
              <a:lnSpc>
                <a:spcPct val="100000"/>
              </a:lnSpc>
              <a:spcBef>
                <a:spcPts val="392"/>
              </a:spcBef>
              <a:spcAft>
                <a:spcPts val="784"/>
              </a:spcAft>
              <a:buFont typeface="Wingdings" panose="05000000000000000000" pitchFamily="2" charset="2"/>
              <a:buNone/>
              <a:tabLst/>
              <a:defRPr sz="2157" b="0">
                <a:solidFill>
                  <a:schemeClr val="tx1"/>
                </a:solidFill>
              </a:defRPr>
            </a:lvl5pPr>
          </a:lstStyle>
          <a:p>
            <a:pPr marL="0" marR="0" lvl="0" indent="0" algn="l" defTabSz="914367" rtl="0" eaLnBrk="1" fontAlgn="auto" latinLnBrk="0" hangingPunct="1">
              <a:lnSpc>
                <a:spcPct val="100000"/>
              </a:lnSpc>
              <a:spcBef>
                <a:spcPts val="392"/>
              </a:spcBef>
              <a:spcAft>
                <a:spcPts val="784"/>
              </a:spcAft>
              <a:buClr>
                <a:srgbClr val="353535"/>
              </a:buClr>
              <a:buSzPct val="90000"/>
              <a:buFont typeface="Wingdings" panose="05000000000000000000" pitchFamily="2" charset="2"/>
              <a:buNone/>
              <a:tabLst/>
              <a:defRPr/>
            </a:pPr>
            <a:r>
              <a:rPr kumimoji="0" lang="en-US" sz="2941" b="0" i="0" u="none" strike="noStrike" kern="1200" cap="none" spc="0" normalizeH="0" baseline="0" noProof="0">
                <a:ln>
                  <a:noFill/>
                </a:ln>
                <a:solidFill>
                  <a:srgbClr val="353535"/>
                </a:solidFill>
                <a:effectLst/>
                <a:uLnTx/>
                <a:uFillTx/>
                <a:latin typeface="+mn-lt"/>
                <a:ea typeface="+mn-ea"/>
                <a:cs typeface="+mn-cs"/>
              </a:rPr>
              <a:t>Main topic 1: size 30pt</a:t>
            </a:r>
          </a:p>
          <a:p>
            <a:pPr marL="455975" marR="0" lvl="1" indent="-336145" algn="l" defTabSz="914367" rtl="0" eaLnBrk="1" fontAlgn="auto" latinLnBrk="0" hangingPunct="1">
              <a:lnSpc>
                <a:spcPct val="100000"/>
              </a:lnSpc>
              <a:spcBef>
                <a:spcPts val="392"/>
              </a:spcBef>
              <a:spcAft>
                <a:spcPts val="784"/>
              </a:spcAft>
              <a:buClrTx/>
              <a:buSzPct val="90000"/>
              <a:buFont typeface="Arial" panose="020B0604020202020204" pitchFamily="34" charset="0"/>
              <a:buChar char="•"/>
              <a:tabLst/>
              <a:defRPr/>
            </a:pPr>
            <a:r>
              <a:rPr kumimoji="0" lang="en-US" sz="2353" b="0" i="0" u="none" strike="noStrike" kern="1200" cap="none" spc="0" normalizeH="0" baseline="0" noProof="0">
                <a:ln>
                  <a:noFill/>
                </a:ln>
                <a:solidFill>
                  <a:srgbClr val="353535"/>
                </a:solidFill>
                <a:effectLst/>
                <a:uLnTx/>
                <a:uFillTx/>
                <a:latin typeface="+mn-lt"/>
                <a:ea typeface="+mn-ea"/>
                <a:cs typeface="+mn-cs"/>
              </a:rPr>
              <a:t>Size 24pt for second level</a:t>
            </a:r>
          </a:p>
          <a:p>
            <a:pPr marL="782782" marR="0" lvl="1" indent="-220984" algn="l" defTabSz="914367" rtl="0" eaLnBrk="1" fontAlgn="auto" latinLnBrk="0" hangingPunct="1">
              <a:lnSpc>
                <a:spcPct val="100000"/>
              </a:lnSpc>
              <a:spcBef>
                <a:spcPts val="392"/>
              </a:spcBef>
              <a:spcAft>
                <a:spcPts val="784"/>
              </a:spcAft>
              <a:buClrTx/>
              <a:buSzPct val="90000"/>
              <a:buFont typeface="Arial" panose="020B0604020202020204" pitchFamily="34" charset="0"/>
              <a:buChar char="•"/>
              <a:tabLst/>
              <a:defRPr/>
            </a:pPr>
            <a:r>
              <a:rPr kumimoji="0" lang="en-US" sz="2157" b="0" i="0" u="none" strike="noStrike" kern="1200" cap="none" spc="0" normalizeH="0" baseline="0" noProof="0">
                <a:ln>
                  <a:noFill/>
                </a:ln>
                <a:solidFill>
                  <a:srgbClr val="353535"/>
                </a:solidFill>
                <a:effectLst/>
                <a:uLnTx/>
                <a:uFillTx/>
                <a:latin typeface="+mn-lt"/>
                <a:ea typeface="+mn-ea"/>
                <a:cs typeface="+mn-cs"/>
              </a:rPr>
              <a:t>Size 22pt for third level</a:t>
            </a:r>
          </a:p>
          <a:p>
            <a:pPr marL="1123595" marR="0" lvl="1" indent="-220984" algn="l" defTabSz="914367" rtl="0" eaLnBrk="1" fontAlgn="auto" latinLnBrk="0" hangingPunct="1">
              <a:lnSpc>
                <a:spcPct val="100000"/>
              </a:lnSpc>
              <a:spcBef>
                <a:spcPts val="392"/>
              </a:spcBef>
              <a:spcAft>
                <a:spcPts val="784"/>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353535"/>
                </a:solidFill>
                <a:effectLst/>
                <a:uLnTx/>
                <a:uFillTx/>
                <a:latin typeface="+mn-lt"/>
                <a:ea typeface="+mn-ea"/>
                <a:cs typeface="+mn-cs"/>
              </a:rPr>
              <a:t>Size 20pt for fourth level</a:t>
            </a:r>
          </a:p>
        </p:txBody>
      </p:sp>
      <p:sp>
        <p:nvSpPr>
          <p:cNvPr id="150" name="Rectangle 149"/>
          <p:cNvSpPr/>
          <p:nvPr userDrawn="1"/>
        </p:nvSpPr>
        <p:spPr>
          <a:xfrm>
            <a:off x="459754" y="6494332"/>
            <a:ext cx="2127171" cy="226326"/>
          </a:xfrm>
          <a:prstGeom prst="rect">
            <a:avLst/>
          </a:prstGeom>
        </p:spPr>
        <p:txBody>
          <a:bodyPr wrap="none" lIns="0">
            <a:spAutoFit/>
          </a:bodyPr>
          <a:lstStyle/>
          <a:p>
            <a:r>
              <a:rPr lang="en-US" sz="882" b="0" i="0">
                <a:solidFill>
                  <a:schemeClr val="bg1"/>
                </a:solidFill>
                <a:latin typeface="+mj-lt"/>
              </a:rPr>
              <a:t>Microsoft confidential. For internal use only</a:t>
            </a:r>
          </a:p>
        </p:txBody>
      </p:sp>
    </p:spTree>
    <p:extLst>
      <p:ext uri="{BB962C8B-B14F-4D97-AF65-F5344CB8AC3E}">
        <p14:creationId xmlns:p14="http://schemas.microsoft.com/office/powerpoint/2010/main" val="107968784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3"/>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01303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04331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52656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69555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3A350-E95D-4B53-93ED-E078AC058F47}"/>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1" y="0"/>
            <a:ext cx="12191999" cy="6857999"/>
          </a:xfrm>
          <a:prstGeom prst="rect">
            <a:avLst/>
          </a:prstGeom>
        </p:spPr>
      </p:pic>
      <p:sp>
        <p:nvSpPr>
          <p:cNvPr id="2" name="Date Placeholder 1">
            <a:extLst>
              <a:ext uri="{FF2B5EF4-FFF2-40B4-BE49-F238E27FC236}">
                <a16:creationId xmlns:a16="http://schemas.microsoft.com/office/drawing/2014/main" id="{CEA2653B-981D-4749-8F3F-A231C2FEE471}"/>
              </a:ext>
            </a:extLst>
          </p:cNvPr>
          <p:cNvSpPr>
            <a:spLocks noGrp="1"/>
          </p:cNvSpPr>
          <p:nvPr>
            <p:ph type="dt" sz="half" idx="10"/>
          </p:nvPr>
        </p:nvSpPr>
        <p:spPr/>
        <p:txBody>
          <a:bodyPr/>
          <a:lstStyle/>
          <a:p>
            <a:fld id="{8EDADF3F-77DF-41C9-86B0-3F0CE4B8A579}" type="datetimeFigureOut">
              <a:rPr lang="en-US" smtClean="0"/>
              <a:t>9/19/2025</a:t>
            </a:fld>
            <a:endParaRPr lang="en-US"/>
          </a:p>
        </p:txBody>
      </p:sp>
      <p:sp>
        <p:nvSpPr>
          <p:cNvPr id="3" name="Footer Placeholder 2">
            <a:extLst>
              <a:ext uri="{FF2B5EF4-FFF2-40B4-BE49-F238E27FC236}">
                <a16:creationId xmlns:a16="http://schemas.microsoft.com/office/drawing/2014/main" id="{90462A14-C83B-49BB-8F42-24C05635D2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CD1CE4-1446-46A6-B6BF-0E4706CA675D}"/>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4786763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092872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9334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3503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733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5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9386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7981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81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016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18848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2409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7212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63164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9667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37351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42305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8235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2314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051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5147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2794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5447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44220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9060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246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9702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2395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7019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3043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154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538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593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47880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71526" y="4233726"/>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45401" y="3125713"/>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06212" y="1425477"/>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32338" y="2564926"/>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71526" y="3686500"/>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84589" y="6002717"/>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19275" y="1995393"/>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19275" y="855560"/>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88495" y="293307"/>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DECE (Support)MBER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b="0"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Opex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Mgmt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71526" y="4846533"/>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84589" y="5433386"/>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14307545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514009" y="423776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514009" y="311618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514009" y="141595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514009" y="255540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514009" y="367697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514009" y="598464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514009" y="198586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514009" y="84603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467949" y="324626"/>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Opex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Mgmt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514009" y="481094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514009" y="539779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314914860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514009" y="423776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514009" y="311618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514009" y="141595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514009" y="255540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514009" y="367697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514009" y="598464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514009" y="198586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514009" y="84603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467949" y="324626"/>
          <a:ext cx="11393605" cy="5934402"/>
        </p:xfrm>
        <a:graphic>
          <a:graphicData uri="http://schemas.openxmlformats.org/drawingml/2006/table">
            <a:tbl>
              <a:tblPr firstRow="1" bandRow="1"/>
              <a:tblGrid>
                <a:gridCol w="2151426">
                  <a:extLst>
                    <a:ext uri="{9D8B030D-6E8A-4147-A177-3AD203B41FA5}">
                      <a16:colId xmlns:a16="http://schemas.microsoft.com/office/drawing/2014/main" val="20000"/>
                    </a:ext>
                  </a:extLst>
                </a:gridCol>
                <a:gridCol w="2961784">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0"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Opex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Mgmt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514009" y="481094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514009" y="539779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339850630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8770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7271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6473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71" y="0"/>
            <a:ext cx="5326931" cy="484094"/>
          </a:xfrm>
        </p:spPr>
        <p:txBody>
          <a:bodyPr vert="horz" wrap="square" lIns="127337" tIns="79586" rIns="127337" bIns="79586" rtlCol="0" anchor="t">
            <a:noAutofit/>
          </a:bodyPr>
          <a:lstStyle>
            <a:lvl1pPr marL="0" indent="0" algn="r" defTabSz="648691">
              <a:buFontTx/>
              <a:buNone/>
              <a:defRPr lang="en-US" sz="981" b="0" cap="none" baseline="0" dirty="0">
                <a:ln w="3175">
                  <a:noFill/>
                </a:ln>
                <a:solidFill>
                  <a:schemeClr val="tx1"/>
                </a:solidFill>
                <a:effectLst/>
                <a:latin typeface="+mn-lt"/>
                <a:cs typeface="Segoe UI" pitchFamily="34" charset="0"/>
              </a:defRPr>
            </a:lvl1pPr>
          </a:lstStyle>
          <a:p>
            <a:pPr algn="r" defTabSz="735144"/>
            <a:r>
              <a:rPr lang="en-GB" sz="909">
                <a:latin typeface="Segoe UI Light"/>
              </a:rPr>
              <a:t>Presenter: Insert Name / OneNote page:  / Slide 1 of X</a:t>
            </a:r>
            <a:endParaRPr lang="en-US" sz="909">
              <a:latin typeface="Segoe UI Light"/>
            </a:endParaRPr>
          </a:p>
        </p:txBody>
      </p:sp>
      <p:sp>
        <p:nvSpPr>
          <p:cNvPr id="9" name="Title 1"/>
          <p:cNvSpPr>
            <a:spLocks noGrp="1"/>
          </p:cNvSpPr>
          <p:nvPr>
            <p:ph type="title"/>
          </p:nvPr>
        </p:nvSpPr>
        <p:spPr>
          <a:xfrm>
            <a:off x="217716" y="201706"/>
            <a:ext cx="7402286" cy="484094"/>
          </a:xfrm>
        </p:spPr>
        <p:txBody>
          <a:bodyPr lIns="45720" rIns="0" anchor="b"/>
          <a:lstStyle>
            <a:lvl1pPr>
              <a:defRPr sz="1962">
                <a:solidFill>
                  <a:schemeClr val="tx1"/>
                </a:solidFill>
              </a:defRPr>
            </a:lvl1pPr>
          </a:lstStyle>
          <a:p>
            <a:r>
              <a:rPr lang="en-US"/>
              <a:t>Click to edit Master title style</a:t>
            </a:r>
          </a:p>
        </p:txBody>
      </p:sp>
    </p:spTree>
    <p:extLst>
      <p:ext uri="{BB962C8B-B14F-4D97-AF65-F5344CB8AC3E}">
        <p14:creationId xmlns:p14="http://schemas.microsoft.com/office/powerpoint/2010/main" val="330464410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711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5324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21682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411112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8301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0230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9233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243077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334708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9980494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1635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362672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166816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034012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47203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995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7548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339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4415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383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231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25129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25976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5901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Only">
    <p:bg bwMode="auto">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75F07E52-81CD-42C6-8732-3BE3F0518AC0}"/>
              </a:ext>
            </a:extLst>
          </p:cNvPr>
          <p:cNvSpPr>
            <a:spLocks noGrp="1" noChangeArrowheads="1"/>
          </p:cNvSpPr>
          <p:nvPr>
            <p:ph type="title"/>
          </p:nvPr>
        </p:nvSpPr>
        <p:spPr bwMode="auto">
          <a:xfrm>
            <a:off x="573810" y="284099"/>
            <a:ext cx="11049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p>
        </p:txBody>
      </p:sp>
    </p:spTree>
    <p:extLst>
      <p:ext uri="{BB962C8B-B14F-4D97-AF65-F5344CB8AC3E}">
        <p14:creationId xmlns:p14="http://schemas.microsoft.com/office/powerpoint/2010/main" val="11651553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20992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318940"/>
            <a:ext cx="10757098" cy="572464"/>
          </a:xfrm>
        </p:spPr>
        <p:txBody>
          <a:bodyPr lIns="146304" tIns="91440" rIns="146304" bIns="91440" anchor="ctr"/>
          <a:lstStyle>
            <a:lvl1pPr marL="0" indent="0">
              <a:buNone/>
              <a:defRPr lang="en-US" sz="2800" b="0" cap="none" spc="-100" dirty="0" smtClean="0">
                <a:ln w="3175">
                  <a:noFill/>
                </a:ln>
                <a:solidFill>
                  <a:schemeClr val="bg1"/>
                </a:solidFill>
                <a:effectLst/>
                <a:cs typeface="Segoe UI" pitchFamily="34" charset="0"/>
              </a:defRPr>
            </a:lvl1pPr>
          </a:lstStyle>
          <a:p>
            <a:pPr marL="336145" lvl="0" indent="-672290">
              <a:spcBef>
                <a:spcPct val="0"/>
              </a:spcBef>
            </a:pPr>
            <a:r>
              <a:rPr lang="en-US"/>
              <a:t>Edit Master text styles</a:t>
            </a:r>
          </a:p>
        </p:txBody>
      </p:sp>
      <p:sp>
        <p:nvSpPr>
          <p:cNvPr id="2" name="Slide Number Placeholder 1">
            <a:extLst>
              <a:ext uri="{FF2B5EF4-FFF2-40B4-BE49-F238E27FC236}">
                <a16:creationId xmlns:a16="http://schemas.microsoft.com/office/drawing/2014/main" id="{5ED801FE-FC94-4B90-8757-28562974F6E0}"/>
              </a:ext>
            </a:extLst>
          </p:cNvPr>
          <p:cNvSpPr>
            <a:spLocks noGrp="1"/>
          </p:cNvSpPr>
          <p:nvPr>
            <p:ph type="sldNum" sz="quarter" idx="11"/>
          </p:nvPr>
        </p:nvSpPr>
        <p:spPr/>
        <p:txBody>
          <a:bodyPr/>
          <a:lstStyle/>
          <a:p>
            <a:fld id="{F1315E6C-B616-4FB0-B599-F1D9FE34A673}" type="slidenum">
              <a:rPr lang="en-US" smtClean="0"/>
              <a:pPr/>
              <a:t>‹#›</a:t>
            </a:fld>
            <a:endParaRPr lang="en-US"/>
          </a:p>
        </p:txBody>
      </p:sp>
    </p:spTree>
    <p:extLst>
      <p:ext uri="{BB962C8B-B14F-4D97-AF65-F5344CB8AC3E}">
        <p14:creationId xmlns:p14="http://schemas.microsoft.com/office/powerpoint/2010/main" val="26363232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AFAF-569F-4DCD-89BE-620E73BD7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7324C-E423-428E-B516-A0D81B26C3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0FE5A-7086-4C8D-8919-9E6E2CA8E411}"/>
              </a:ext>
            </a:extLst>
          </p:cNvPr>
          <p:cNvSpPr>
            <a:spLocks noGrp="1"/>
          </p:cNvSpPr>
          <p:nvPr>
            <p:ph type="dt" sz="half" idx="10"/>
          </p:nvPr>
        </p:nvSpPr>
        <p:spPr/>
        <p:txBody>
          <a:bodyPr/>
          <a:lstStyle/>
          <a:p>
            <a:fld id="{A56B9A80-0CDF-4089-BF3B-3B787ADEF639}" type="datetimeFigureOut">
              <a:rPr lang="en-US" smtClean="0"/>
              <a:t>9/19/2025</a:t>
            </a:fld>
            <a:endParaRPr lang="en-US"/>
          </a:p>
        </p:txBody>
      </p:sp>
      <p:sp>
        <p:nvSpPr>
          <p:cNvPr id="5" name="Footer Placeholder 4">
            <a:extLst>
              <a:ext uri="{FF2B5EF4-FFF2-40B4-BE49-F238E27FC236}">
                <a16:creationId xmlns:a16="http://schemas.microsoft.com/office/drawing/2014/main" id="{A31E173A-F00B-4C8C-992B-4C83982CB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9A32D-0DFA-4239-89E4-CD677A000896}"/>
              </a:ext>
            </a:extLst>
          </p:cNvPr>
          <p:cNvSpPr>
            <a:spLocks noGrp="1"/>
          </p:cNvSpPr>
          <p:nvPr>
            <p:ph type="sldNum" sz="quarter" idx="12"/>
          </p:nvPr>
        </p:nvSpPr>
        <p:spPr/>
        <p:txBody>
          <a:bodyPr/>
          <a:lstStyle/>
          <a:p>
            <a:fld id="{F39A9452-D343-46FB-8F3F-1484DAE5D8B7}" type="slidenum">
              <a:rPr lang="en-US" smtClean="0"/>
              <a:t>‹#›</a:t>
            </a:fld>
            <a:endParaRPr lang="en-US"/>
          </a:p>
        </p:txBody>
      </p:sp>
    </p:spTree>
    <p:extLst>
      <p:ext uri="{BB962C8B-B14F-4D97-AF65-F5344CB8AC3E}">
        <p14:creationId xmlns:p14="http://schemas.microsoft.com/office/powerpoint/2010/main" val="36190928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05D3445-00CA-4676-9C93-0B76B9C8EBA5}"/>
              </a:ext>
            </a:extLst>
          </p:cNvPr>
          <p:cNvGraphicFramePr>
            <a:graphicFrameLocks noChangeAspect="1"/>
          </p:cNvGraphicFramePr>
          <p:nvPr userDrawn="1">
            <p:custDataLst>
              <p:tags r:id="rId1"/>
            </p:custDataLst>
            <p:extLst>
              <p:ext uri="{D42A27DB-BD31-4B8C-83A1-F6EECF244321}">
                <p14:modId xmlns:p14="http://schemas.microsoft.com/office/powerpoint/2010/main" val="3227573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5" name="Object 4" hidden="1">
                        <a:extLst>
                          <a:ext uri="{FF2B5EF4-FFF2-40B4-BE49-F238E27FC236}">
                            <a16:creationId xmlns:a16="http://schemas.microsoft.com/office/drawing/2014/main" id="{D05D3445-00CA-4676-9C93-0B76B9C8EB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F5B99A4-AD7E-4ADB-91C4-65FD26430702}"/>
              </a:ext>
            </a:extLst>
          </p:cNvPr>
          <p:cNvSpPr/>
          <p:nvPr userDrawn="1">
            <p:custDataLst>
              <p:tags r:id="rId2"/>
            </p:custDataLst>
          </p:nvPr>
        </p:nvSpPr>
        <p:spPr>
          <a:xfrm>
            <a:off x="0" y="0"/>
            <a:ext cx="158750"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err="1">
              <a:ln>
                <a:noFill/>
              </a:ln>
              <a:solidFill>
                <a:srgbClr val="000000"/>
              </a:solidFill>
              <a:effectLst/>
              <a:uLnTx/>
              <a:uFillTx/>
              <a:latin typeface="Segoe UI Light" panose="020B0502040204020203" pitchFamily="34" charset="0"/>
              <a:ea typeface="Arial Unicode MS"/>
              <a:cs typeface="+mn-cs"/>
              <a:sym typeface="Segoe UI Light" panose="020B0502040204020203" pitchFamily="34" charset="0"/>
            </a:endParaRPr>
          </a:p>
        </p:txBody>
      </p:sp>
      <p:sp>
        <p:nvSpPr>
          <p:cNvPr id="2" name="Title 1">
            <a:extLst>
              <a:ext uri="{FF2B5EF4-FFF2-40B4-BE49-F238E27FC236}">
                <a16:creationId xmlns:a16="http://schemas.microsoft.com/office/drawing/2014/main" id="{D2CC0B6F-4D38-4E2F-9441-EF57F6E3CE02}"/>
              </a:ext>
            </a:extLst>
          </p:cNvPr>
          <p:cNvSpPr>
            <a:spLocks noGrp="1"/>
          </p:cNvSpPr>
          <p:nvPr>
            <p:ph type="title"/>
          </p:nvPr>
        </p:nvSpPr>
        <p:spPr/>
        <p:txBody>
          <a:bodyPr/>
          <a:lstStyle/>
          <a:p>
            <a:r>
              <a:rPr lang="en-US"/>
              <a:t>Click to edit Master title style</a:t>
            </a:r>
            <a:endParaRPr lang="en-IN"/>
          </a:p>
        </p:txBody>
      </p:sp>
      <p:sp>
        <p:nvSpPr>
          <p:cNvPr id="9" name="Text Placeholder 8">
            <a:extLst>
              <a:ext uri="{FF2B5EF4-FFF2-40B4-BE49-F238E27FC236}">
                <a16:creationId xmlns:a16="http://schemas.microsoft.com/office/drawing/2014/main" id="{65789979-C6AF-4FFF-BBFD-02F85FFE9D80}"/>
              </a:ext>
            </a:extLst>
          </p:cNvPr>
          <p:cNvSpPr>
            <a:spLocks noGrp="1"/>
          </p:cNvSpPr>
          <p:nvPr>
            <p:ph type="body" sz="quarter" idx="11"/>
          </p:nvPr>
        </p:nvSpPr>
        <p:spPr>
          <a:xfrm>
            <a:off x="573810" y="1028701"/>
            <a:ext cx="11049000" cy="247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90384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4427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652174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258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0271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7315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5194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48549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865093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325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7060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84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107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4202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286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085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89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4055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9162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486633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223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39B20B06-AD38-478F-B7AD-2F099900BDEE}"/>
              </a:ext>
            </a:extLst>
          </p:cNvPr>
          <p:cNvCxnSpPr/>
          <p:nvPr userDrawn="1"/>
        </p:nvCxnSpPr>
        <p:spPr>
          <a:xfrm>
            <a:off x="588263" y="1161535"/>
            <a:ext cx="11018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5FB5A48-99EB-36A5-6AAD-445350EE326B}"/>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602734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6007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6555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A6F90C31-BED4-BC58-0B44-C072CC926F8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gradFill>
                  <a:gsLst>
                    <a:gs pos="100000">
                      <a:srgbClr val="505050"/>
                    </a:gs>
                    <a:gs pos="0">
                      <a:srgbClr val="505050"/>
                    </a:gs>
                  </a:gsLst>
                  <a:lin ang="5400000" scaled="0"/>
                </a:gradFill>
                <a:effectLst/>
                <a:uLnTx/>
                <a:uFillTx/>
              </a:rPr>
              <a:t>Microsoft confidential. For internal use only.</a:t>
            </a:r>
          </a:p>
        </p:txBody>
      </p:sp>
    </p:spTree>
    <p:extLst>
      <p:ext uri="{BB962C8B-B14F-4D97-AF65-F5344CB8AC3E}">
        <p14:creationId xmlns:p14="http://schemas.microsoft.com/office/powerpoint/2010/main" val="145017447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AFBA517A-6FB2-0AAB-F070-668172660015}"/>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gradFill>
                  <a:gsLst>
                    <a:gs pos="100000">
                      <a:srgbClr val="505050"/>
                    </a:gs>
                    <a:gs pos="0">
                      <a:srgbClr val="505050"/>
                    </a:gs>
                  </a:gsLst>
                  <a:lin ang="5400000" scaled="0"/>
                </a:gradFill>
                <a:effectLst/>
                <a:uLnTx/>
                <a:uFillTx/>
              </a:rPr>
              <a:t>Microsoft confidential. For internal use only.</a:t>
            </a:r>
          </a:p>
        </p:txBody>
      </p:sp>
    </p:spTree>
    <p:extLst>
      <p:ext uri="{BB962C8B-B14F-4D97-AF65-F5344CB8AC3E}">
        <p14:creationId xmlns:p14="http://schemas.microsoft.com/office/powerpoint/2010/main" val="2017404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AFD27FAB-4F13-26D8-129C-AF56A8901444}"/>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solidFill>
                  <a:schemeClr val="bg2">
                    <a:lumMod val="50000"/>
                  </a:schemeClr>
                </a:solidFill>
              </a:rPr>
              <a:t>Microsoft confidential. For internal use only.</a:t>
            </a:r>
          </a:p>
        </p:txBody>
      </p:sp>
    </p:spTree>
    <p:extLst>
      <p:ext uri="{BB962C8B-B14F-4D97-AF65-F5344CB8AC3E}">
        <p14:creationId xmlns:p14="http://schemas.microsoft.com/office/powerpoint/2010/main" val="4135191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926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9535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3103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1015914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154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93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21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545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2312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0418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636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491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61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891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Subtitle 2">
            <a:extLst>
              <a:ext uri="{FF2B5EF4-FFF2-40B4-BE49-F238E27FC236}">
                <a16:creationId xmlns:a16="http://schemas.microsoft.com/office/drawing/2014/main" id="{7A73BE98-9044-4139-B683-ECED2674584C}"/>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tx1"/>
                    </a:gs>
                    <a:gs pos="100000">
                      <a:schemeClr val="tx1"/>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97415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179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543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112446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7612012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095533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0615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936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97363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783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200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41771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17455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275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88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01164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9136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736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7101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08524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0376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2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65123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22513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674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59733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8393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022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6353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1875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03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438462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2912906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905247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1315186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217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012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86556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286315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447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604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1932741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57832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214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16716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469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8854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519373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587201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880905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873587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146667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066331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5439967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5664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98881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8366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310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4415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6179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5501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4329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4302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7123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4797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77294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0024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71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5378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25006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40230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02946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0840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0860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12301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3625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23651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75580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6499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65636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55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5852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3112966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6787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6846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9353"/>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5" name="Slide Number Placeholder 5">
            <a:extLst>
              <a:ext uri="{FF2B5EF4-FFF2-40B4-BE49-F238E27FC236}">
                <a16:creationId xmlns:a16="http://schemas.microsoft.com/office/drawing/2014/main" id="{ED9020A6-4569-466A-B782-F1A0A0BB112C}"/>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16D17C3-7140-4F20-8D47-B36B7FB3A65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17092410"/>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947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556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ubtitle 2">
            <a:extLst>
              <a:ext uri="{FF2B5EF4-FFF2-40B4-BE49-F238E27FC236}">
                <a16:creationId xmlns:a16="http://schemas.microsoft.com/office/drawing/2014/main" id="{A033ED30-8E08-4AD3-95BF-9B158EA03A05}"/>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816594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542112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70536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1283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bwMode="auto">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75F07E52-81CD-42C6-8732-3BE3F0518AC0}"/>
              </a:ext>
            </a:extLst>
          </p:cNvPr>
          <p:cNvSpPr>
            <a:spLocks noGrp="1" noChangeArrowheads="1"/>
          </p:cNvSpPr>
          <p:nvPr>
            <p:ph type="title"/>
          </p:nvPr>
        </p:nvSpPr>
        <p:spPr bwMode="auto">
          <a:xfrm>
            <a:off x="573810" y="284099"/>
            <a:ext cx="11049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p>
        </p:txBody>
      </p:sp>
    </p:spTree>
    <p:extLst>
      <p:ext uri="{BB962C8B-B14F-4D97-AF65-F5344CB8AC3E}">
        <p14:creationId xmlns:p14="http://schemas.microsoft.com/office/powerpoint/2010/main" val="34633232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318940"/>
            <a:ext cx="10757098" cy="572464"/>
          </a:xfrm>
        </p:spPr>
        <p:txBody>
          <a:bodyPr lIns="146304" tIns="91440" rIns="146304" bIns="91440" anchor="ctr"/>
          <a:lstStyle>
            <a:lvl1pPr marL="0" indent="0">
              <a:buNone/>
              <a:defRPr lang="en-US" sz="2800" b="0" cap="none" spc="-100" dirty="0" smtClean="0">
                <a:ln w="3175">
                  <a:noFill/>
                </a:ln>
                <a:solidFill>
                  <a:schemeClr val="bg1"/>
                </a:solidFill>
                <a:effectLst/>
                <a:cs typeface="Segoe UI" pitchFamily="34" charset="0"/>
              </a:defRPr>
            </a:lvl1pPr>
          </a:lstStyle>
          <a:p>
            <a:pPr marL="336145" lvl="0" indent="-672290">
              <a:spcBef>
                <a:spcPct val="0"/>
              </a:spcBef>
            </a:pPr>
            <a:r>
              <a:rPr lang="en-US"/>
              <a:t>Edit Master text styles</a:t>
            </a:r>
          </a:p>
        </p:txBody>
      </p:sp>
      <p:sp>
        <p:nvSpPr>
          <p:cNvPr id="2" name="Slide Number Placeholder 1">
            <a:extLst>
              <a:ext uri="{FF2B5EF4-FFF2-40B4-BE49-F238E27FC236}">
                <a16:creationId xmlns:a16="http://schemas.microsoft.com/office/drawing/2014/main" id="{5ED801FE-FC94-4B90-8757-28562974F6E0}"/>
              </a:ext>
            </a:extLst>
          </p:cNvPr>
          <p:cNvSpPr>
            <a:spLocks noGrp="1"/>
          </p:cNvSpPr>
          <p:nvPr>
            <p:ph type="sldNum" sz="quarter" idx="11"/>
          </p:nvPr>
        </p:nvSpPr>
        <p:spPr/>
        <p:txBody>
          <a:bodyPr/>
          <a:lstStyle/>
          <a:p>
            <a:fld id="{F1315E6C-B616-4FB0-B599-F1D9FE34A673}" type="slidenum">
              <a:rPr lang="en-US" smtClean="0"/>
              <a:pPr/>
              <a:t>‹#›</a:t>
            </a:fld>
            <a:endParaRPr lang="en-US"/>
          </a:p>
        </p:txBody>
      </p:sp>
    </p:spTree>
    <p:extLst>
      <p:ext uri="{BB962C8B-B14F-4D97-AF65-F5344CB8AC3E}">
        <p14:creationId xmlns:p14="http://schemas.microsoft.com/office/powerpoint/2010/main" val="109029246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AFAF-569F-4DCD-89BE-620E73BD7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7324C-E423-428E-B516-A0D81B26C3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0FE5A-7086-4C8D-8919-9E6E2CA8E411}"/>
              </a:ext>
            </a:extLst>
          </p:cNvPr>
          <p:cNvSpPr>
            <a:spLocks noGrp="1"/>
          </p:cNvSpPr>
          <p:nvPr>
            <p:ph type="dt" sz="half" idx="10"/>
          </p:nvPr>
        </p:nvSpPr>
        <p:spPr/>
        <p:txBody>
          <a:bodyPr/>
          <a:lstStyle/>
          <a:p>
            <a:fld id="{A56B9A80-0CDF-4089-BF3B-3B787ADEF639}" type="datetimeFigureOut">
              <a:rPr lang="en-US" smtClean="0"/>
              <a:t>9/19/2025</a:t>
            </a:fld>
            <a:endParaRPr lang="en-US"/>
          </a:p>
        </p:txBody>
      </p:sp>
      <p:sp>
        <p:nvSpPr>
          <p:cNvPr id="5" name="Footer Placeholder 4">
            <a:extLst>
              <a:ext uri="{FF2B5EF4-FFF2-40B4-BE49-F238E27FC236}">
                <a16:creationId xmlns:a16="http://schemas.microsoft.com/office/drawing/2014/main" id="{A31E173A-F00B-4C8C-992B-4C83982CB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9A32D-0DFA-4239-89E4-CD677A000896}"/>
              </a:ext>
            </a:extLst>
          </p:cNvPr>
          <p:cNvSpPr>
            <a:spLocks noGrp="1"/>
          </p:cNvSpPr>
          <p:nvPr>
            <p:ph type="sldNum" sz="quarter" idx="12"/>
          </p:nvPr>
        </p:nvSpPr>
        <p:spPr/>
        <p:txBody>
          <a:bodyPr/>
          <a:lstStyle/>
          <a:p>
            <a:fld id="{F39A9452-D343-46FB-8F3F-1484DAE5D8B7}" type="slidenum">
              <a:rPr lang="en-US" smtClean="0"/>
              <a:t>‹#›</a:t>
            </a:fld>
            <a:endParaRPr lang="en-US"/>
          </a:p>
        </p:txBody>
      </p:sp>
    </p:spTree>
    <p:extLst>
      <p:ext uri="{BB962C8B-B14F-4D97-AF65-F5344CB8AC3E}">
        <p14:creationId xmlns:p14="http://schemas.microsoft.com/office/powerpoint/2010/main" val="17207639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A6F90C31-BED4-BC58-0B44-C072CC926F8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gradFill>
                  <a:gsLst>
                    <a:gs pos="100000">
                      <a:srgbClr val="505050"/>
                    </a:gs>
                    <a:gs pos="0">
                      <a:srgbClr val="505050"/>
                    </a:gs>
                  </a:gsLst>
                  <a:lin ang="5400000" scaled="0"/>
                </a:gradFill>
                <a:effectLst/>
                <a:uLnTx/>
                <a:uFillTx/>
              </a:rPr>
              <a:t>Microsoft confidential. For internal use only.</a:t>
            </a:r>
          </a:p>
        </p:txBody>
      </p:sp>
    </p:spTree>
    <p:extLst>
      <p:ext uri="{BB962C8B-B14F-4D97-AF65-F5344CB8AC3E}">
        <p14:creationId xmlns:p14="http://schemas.microsoft.com/office/powerpoint/2010/main" val="170635379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rgbClr val="5C2D9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12549151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7274218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7401542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ubtitle 2">
            <a:extLst>
              <a:ext uri="{FF2B5EF4-FFF2-40B4-BE49-F238E27FC236}">
                <a16:creationId xmlns:a16="http://schemas.microsoft.com/office/drawing/2014/main" id="{47FB98DA-810B-4CF7-B779-6430CB55AB36}"/>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975390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No Imag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7353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5398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lvl4pPr>
            <a:lvl5pPr marL="672290" indent="0">
              <a:spcBef>
                <a:spcPts val="0"/>
              </a:spcBef>
              <a:spcAft>
                <a:spcPts val="588"/>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89499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solidFill>
                  <a:srgbClr val="0078D7"/>
                </a:soli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lvl4pPr>
            <a:lvl5pPr marL="672290" indent="0">
              <a:spcBef>
                <a:spcPts val="0"/>
              </a:spcBef>
              <a:spcAft>
                <a:spcPts val="588"/>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0700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6903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urpl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rgbClr val="B4A0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1014567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Teal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2">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6864323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553353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urpl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2985922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Teal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6574404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B4F46DA-FC5F-4D01-8008-814497570819}"/>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4229584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Blu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41455271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Left Title Over Straight Shape - Purp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4437678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ft Title Over Straight Shape - Teal">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8318395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ft Title Over Straight Shape - Blu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206922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ft Title Over Diagonal Shape - Purp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rgbClr val="32145A"/>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0673761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eft Title Over Diagonal Shape - Te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763629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Title Over Diagonal Shape - Blu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61141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rgbClr val="505050"/>
                    </a:gs>
                    <a:gs pos="29000">
                      <a:srgbClr val="505050"/>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17397017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Slide - Purp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21334559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41874762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_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27003"/>
            <a:ext cx="4158362" cy="997196"/>
          </a:xfrm>
        </p:spPr>
        <p:txBody>
          <a:bodyPr anchor="b">
            <a:noAutofit/>
          </a:bodyPr>
          <a:lstStyle>
            <a:lvl1pPr>
              <a:lnSpc>
                <a:spcPct val="90000"/>
              </a:lnSpc>
              <a:defRPr/>
            </a:lvl1pPr>
          </a:lstStyle>
          <a:p>
            <a:r>
              <a:rPr lang="en-US"/>
              <a:t>Title square photo layout </a:t>
            </a:r>
          </a:p>
        </p:txBody>
      </p:sp>
    </p:spTree>
    <p:extLst>
      <p:ext uri="{BB962C8B-B14F-4D97-AF65-F5344CB8AC3E}">
        <p14:creationId xmlns:p14="http://schemas.microsoft.com/office/powerpoint/2010/main" val="981645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l">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28689316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lternate Divider Slide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39622795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lternate Divider Slide - Blu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23679752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lternate Divider Slide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34024125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eft Title Diagonal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6CB72F6-E668-4947-954D-EC999CDA1D22}"/>
              </a:ext>
            </a:extLst>
          </p:cNvPr>
          <p:cNvSpPr/>
          <p:nvPr userDrawn="1"/>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 name="Freeform: Shape 4">
            <a:extLst>
              <a:ext uri="{FF2B5EF4-FFF2-40B4-BE49-F238E27FC236}">
                <a16:creationId xmlns:a16="http://schemas.microsoft.com/office/drawing/2014/main" id="{BED83631-E311-4785-8F8E-6B5D0C3FAF14}"/>
              </a:ext>
            </a:extLst>
          </p:cNvPr>
          <p:cNvSpPr/>
          <p:nvPr userDrawn="1"/>
        </p:nvSpPr>
        <p:spPr bwMode="auto">
          <a:xfrm>
            <a:off x="3406415" y="0"/>
            <a:ext cx="8785586" cy="6858623"/>
          </a:xfrm>
          <a:custGeom>
            <a:avLst/>
            <a:gdLst>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0 w 12344400"/>
              <a:gd name="connsiteY4" fmla="*/ 6995143 h 6995160"/>
              <a:gd name="connsiteX5" fmla="*/ 3382645 w 12344400"/>
              <a:gd name="connsiteY5" fmla="*/ 6994525 h 6995160"/>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3382645 w 12344400"/>
              <a:gd name="connsiteY4" fmla="*/ 6994525 h 6995160"/>
              <a:gd name="connsiteX5" fmla="*/ 4754122 w 12344400"/>
              <a:gd name="connsiteY5" fmla="*/ 0 h 6995160"/>
              <a:gd name="connsiteX0" fmla="*/ 1371477 w 8961755"/>
              <a:gd name="connsiteY0" fmla="*/ 0 h 6995160"/>
              <a:gd name="connsiteX1" fmla="*/ 8961755 w 8961755"/>
              <a:gd name="connsiteY1" fmla="*/ 0 h 6995160"/>
              <a:gd name="connsiteX2" fmla="*/ 8961755 w 8961755"/>
              <a:gd name="connsiteY2" fmla="*/ 6995160 h 6995160"/>
              <a:gd name="connsiteX3" fmla="*/ 0 w 8961755"/>
              <a:gd name="connsiteY3" fmla="*/ 6994525 h 6995160"/>
              <a:gd name="connsiteX4" fmla="*/ 1371477 w 8961755"/>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755" h="6995160">
                <a:moveTo>
                  <a:pt x="1371477" y="0"/>
                </a:moveTo>
                <a:lnTo>
                  <a:pt x="8961755" y="0"/>
                </a:lnTo>
                <a:lnTo>
                  <a:pt x="8961755" y="6995160"/>
                </a:lnTo>
                <a:lnTo>
                  <a:pt x="0" y="6994525"/>
                </a:lnTo>
                <a:lnTo>
                  <a:pt x="1371477" y="0"/>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5E1FA5E-6BFC-488A-B687-DC6745249DCE}"/>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4" name="Title 13">
            <a:extLst>
              <a:ext uri="{FF2B5EF4-FFF2-40B4-BE49-F238E27FC236}">
                <a16:creationId xmlns:a16="http://schemas.microsoft.com/office/drawing/2014/main" id="{4DBA4FF5-8D1A-4616-B6F1-16E92CC31620}"/>
              </a:ext>
            </a:extLst>
          </p:cNvPr>
          <p:cNvSpPr>
            <a:spLocks noGrp="1"/>
          </p:cNvSpPr>
          <p:nvPr>
            <p:ph type="title"/>
          </p:nvPr>
        </p:nvSpPr>
        <p:spPr>
          <a:xfrm>
            <a:off x="269241" y="289511"/>
            <a:ext cx="4123571"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75755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ight Diagonal Photo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6"/>
            <a:ext cx="12191377" cy="737925"/>
          </a:xfrm>
          <a:prstGeom prst="rect">
            <a:avLst/>
          </a:prstGeom>
          <a:gradFill>
            <a:gsLst>
              <a:gs pos="72000">
                <a:srgbClr val="070301">
                  <a:alpha val="25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9934AFB3-45A7-4EC9-8FF3-9930FA85A442}"/>
              </a:ext>
            </a:extLst>
          </p:cNvPr>
          <p:cNvSpPr/>
          <p:nvPr userDrawn="1"/>
        </p:nvSpPr>
        <p:spPr bwMode="auto">
          <a:xfrm>
            <a:off x="0" y="0"/>
            <a:ext cx="8785586" cy="6858623"/>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F0928457-A6BE-4034-B4D7-7294B60B0D4A}"/>
              </a:ext>
            </a:extLst>
          </p:cNvPr>
          <p:cNvSpPr>
            <a:spLocks noGrp="1"/>
          </p:cNvSpPr>
          <p:nvPr>
            <p:ph type="title"/>
          </p:nvPr>
        </p:nvSpPr>
        <p:spPr>
          <a:xfrm>
            <a:off x="269241" y="289511"/>
            <a:ext cx="8067822" cy="899665"/>
          </a:xfrm>
        </p:spPr>
        <p:txBody>
          <a:bodyPr/>
          <a:lstStyle/>
          <a:p>
            <a:r>
              <a:rPr lang="en-US"/>
              <a:t>Click to edit Master title style</a:t>
            </a:r>
          </a:p>
        </p:txBody>
      </p:sp>
      <p:sp>
        <p:nvSpPr>
          <p:cNvPr id="9" name="TextBox 8">
            <a:extLst>
              <a:ext uri="{FF2B5EF4-FFF2-40B4-BE49-F238E27FC236}">
                <a16:creationId xmlns:a16="http://schemas.microsoft.com/office/drawing/2014/main" id="{23758977-3D32-464A-9903-0E77FBC213C5}"/>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9524511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eft Photo with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76869-0D6E-4D2D-9C16-B9B865BD32B1}"/>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FBED168-B900-499A-AA92-8685D2976780}"/>
              </a:ext>
            </a:extLst>
          </p:cNvPr>
          <p:cNvSpPr txBox="1"/>
          <p:nvPr userDrawn="1"/>
        </p:nvSpPr>
        <p:spPr>
          <a:xfrm flipH="1">
            <a:off x="3854626" y="0"/>
            <a:ext cx="8337373" cy="6858623"/>
          </a:xfrm>
          <a:prstGeom prst="rect">
            <a:avLst/>
          </a:prstGeom>
          <a:solidFill>
            <a:schemeClr val="bg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5" name="Title 4">
            <a:extLst>
              <a:ext uri="{FF2B5EF4-FFF2-40B4-BE49-F238E27FC236}">
                <a16:creationId xmlns:a16="http://schemas.microsoft.com/office/drawing/2014/main" id="{20B832A2-656D-4FC4-B77F-24540E3D3A86}"/>
              </a:ext>
            </a:extLst>
          </p:cNvPr>
          <p:cNvSpPr>
            <a:spLocks noGrp="1"/>
          </p:cNvSpPr>
          <p:nvPr>
            <p:ph type="title"/>
          </p:nvPr>
        </p:nvSpPr>
        <p:spPr>
          <a:xfrm>
            <a:off x="4034245" y="289511"/>
            <a:ext cx="7890835" cy="899665"/>
          </a:xfrm>
        </p:spPr>
        <p:txBody>
          <a:bodyPr/>
          <a:lstStyle/>
          <a:p>
            <a:r>
              <a:rPr lang="en-US"/>
              <a:t>Click to edit Master title style</a:t>
            </a:r>
          </a:p>
        </p:txBody>
      </p:sp>
    </p:spTree>
    <p:extLst>
      <p:ext uri="{BB962C8B-B14F-4D97-AF65-F5344CB8AC3E}">
        <p14:creationId xmlns:p14="http://schemas.microsoft.com/office/powerpoint/2010/main" val="143766870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Side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3D6AB-EB5F-4DFC-B22E-82A5102A4BC8}"/>
              </a:ext>
            </a:extLst>
          </p:cNvPr>
          <p:cNvSpPr/>
          <p:nvPr/>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6F3818D-3F0C-49B1-BA56-00001FB032F0}"/>
              </a:ext>
            </a:extLst>
          </p:cNvPr>
          <p:cNvSpPr/>
          <p:nvPr/>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45093F2-9D5C-48C7-965D-EE0995C4EFB4}"/>
              </a:ext>
            </a:extLst>
          </p:cNvPr>
          <p:cNvSpPr txBox="1"/>
          <p:nvPr/>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3855249" y="0"/>
            <a:ext cx="8336751"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D86D3281-884F-4183-91D8-9D12D4C86687}"/>
              </a:ext>
            </a:extLst>
          </p:cNvPr>
          <p:cNvSpPr>
            <a:spLocks noGrp="1"/>
          </p:cNvSpPr>
          <p:nvPr>
            <p:ph type="title"/>
          </p:nvPr>
        </p:nvSpPr>
        <p:spPr>
          <a:xfrm>
            <a:off x="269241" y="289511"/>
            <a:ext cx="3406101" cy="899665"/>
          </a:xfrm>
        </p:spPr>
        <p:txBody>
          <a:bodyPr lIns="146304" tIns="91440" rIns="146304" bIns="91440"/>
          <a:lstStyle>
            <a:lvl1pPr>
              <a:defRPr kumimoji="0" lang="en-US" i="0" u="none" strike="noStrike" normalizeH="0" dirty="0">
                <a:gradFill>
                  <a:gsLst>
                    <a:gs pos="57576">
                      <a:srgbClr val="FFFFFF"/>
                    </a:gs>
                    <a:gs pos="35000">
                      <a:srgbClr val="FFFFFF"/>
                    </a:gs>
                  </a:gsLst>
                  <a:lin ang="5400000" scaled="0"/>
                </a:gradFill>
                <a:uLnTx/>
                <a:uFillTx/>
                <a:latin typeface="Segoe UI Light"/>
              </a:defRPr>
            </a:lvl1pPr>
          </a:lstStyle>
          <a:p>
            <a:pPr marL="0" marR="0" lvl="0" indent="0" fontAlgn="auto">
              <a:spcAft>
                <a:spcPts val="0"/>
              </a:spcAft>
              <a:buClrTx/>
              <a:buSzTx/>
              <a:buFontTx/>
              <a:tabLst/>
            </a:pPr>
            <a:r>
              <a:rPr lang="en-US"/>
              <a:t>Click to edit Master title style</a:t>
            </a:r>
          </a:p>
        </p:txBody>
      </p:sp>
      <p:sp>
        <p:nvSpPr>
          <p:cNvPr id="19" name="Text Placeholder 18">
            <a:extLst>
              <a:ext uri="{FF2B5EF4-FFF2-40B4-BE49-F238E27FC236}">
                <a16:creationId xmlns:a16="http://schemas.microsoft.com/office/drawing/2014/main" id="{8A176B14-2987-45CD-BC9C-B0C1C0B98C15}"/>
              </a:ext>
            </a:extLst>
          </p:cNvPr>
          <p:cNvSpPr>
            <a:spLocks noGrp="1"/>
          </p:cNvSpPr>
          <p:nvPr>
            <p:ph type="body" sz="quarter" idx="12"/>
          </p:nvPr>
        </p:nvSpPr>
        <p:spPr>
          <a:xfrm>
            <a:off x="4123553" y="484303"/>
            <a:ext cx="7620234" cy="914360"/>
          </a:xfrm>
        </p:spPr>
        <p:txBody>
          <a:bodyPr/>
          <a:lstStyle>
            <a:lvl1pPr marL="0" indent="0">
              <a:buNone/>
              <a:defRPr kumimoji="0" lang="en-US" sz="3137" b="0" i="0" u="none" strike="noStrike" kern="1200" cap="none" spc="0" normalizeH="0" baseline="0" dirty="0" smtClean="0">
                <a:ln>
                  <a:noFill/>
                </a:ln>
                <a:gradFill>
                  <a:gsLst>
                    <a:gs pos="19771">
                      <a:srgbClr val="5C2D91"/>
                    </a:gs>
                    <a:gs pos="38000">
                      <a:srgbClr val="5C2D91"/>
                    </a:gs>
                  </a:gsLst>
                  <a:lin ang="5400000" scaled="1"/>
                </a:gradFill>
                <a:effectLst/>
                <a:uLnTx/>
                <a:uFillTx/>
                <a:latin typeface="Segoe UI Semilight" panose="020B0402040204020203" pitchFamily="34" charset="0"/>
                <a:ea typeface="+mn-ea"/>
                <a:cs typeface="Segoe UI Semilight" panose="020B0402040204020203" pitchFamily="34" charset="0"/>
              </a:defRPr>
            </a:lvl1pPr>
            <a:lvl2pPr marL="0" indent="0">
              <a:buNone/>
              <a:defRPr lang="en-US" sz="1765" kern="1200" spc="0" baseline="0" dirty="0" smtClean="0">
                <a:gradFill>
                  <a:gsLst>
                    <a:gs pos="1250">
                      <a:srgbClr val="505050"/>
                    </a:gs>
                    <a:gs pos="100000">
                      <a:srgbClr val="505050"/>
                    </a:gs>
                  </a:gsLst>
                  <a:lin ang="5400000" scaled="0"/>
                </a:gradFill>
                <a:latin typeface="+mn-lt"/>
                <a:ea typeface="+mn-ea"/>
                <a:cs typeface="+mn-cs"/>
              </a:defRPr>
            </a:lvl2pPr>
            <a:lvl3pPr marL="560241" indent="0">
              <a:buNone/>
              <a:defRPr/>
            </a:lvl3pPr>
            <a:lvl4pPr marL="784338" indent="0">
              <a:buNone/>
              <a:defRPr/>
            </a:lvl4pPr>
            <a:lvl5pPr marL="1008435"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308776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ight Side 50/50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CA7EB-6F46-4F68-8033-861BF187A52E}"/>
              </a:ext>
            </a:extLst>
          </p:cNvPr>
          <p:cNvSpPr/>
          <p:nvPr userDrawn="1"/>
        </p:nvSpPr>
        <p:spPr bwMode="auto">
          <a:xfrm>
            <a:off x="0" y="6028378"/>
            <a:ext cx="12192000" cy="828999"/>
          </a:xfrm>
          <a:prstGeom prst="rect">
            <a:avLst/>
          </a:prstGeom>
          <a:gradFill>
            <a:gsLst>
              <a:gs pos="0">
                <a:srgbClr val="000000">
                  <a:alpha val="0"/>
                </a:srgbClr>
              </a:gs>
              <a:gs pos="100000">
                <a:srgbClr val="000000">
                  <a:alpha val="70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0" y="0"/>
            <a:ext cx="6095689"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B5FA788-8618-4D6D-B83F-950615A76639}"/>
              </a:ext>
            </a:extLst>
          </p:cNvPr>
          <p:cNvSpPr txBox="1"/>
          <p:nvPr userDrawn="1"/>
        </p:nvSpPr>
        <p:spPr>
          <a:xfrm>
            <a:off x="0" y="6418926"/>
            <a:ext cx="3102124" cy="439074"/>
          </a:xfrm>
          <a:prstGeom prst="rect">
            <a:avLst/>
          </a:prstGeom>
          <a:noFill/>
        </p:spPr>
        <p:txBody>
          <a:bodyPr wrap="none" lIns="268927" tIns="143428" rIns="179285" bIns="143428" rtlCol="0">
            <a:spAutoFit/>
          </a:bodyPr>
          <a:lstStyle/>
          <a:p>
            <a:pPr>
              <a:lnSpc>
                <a:spcPct val="90000"/>
              </a:lnSpc>
              <a:spcAft>
                <a:spcPts val="588"/>
              </a:spcAft>
            </a:pPr>
            <a:r>
              <a:rPr lang="en-US" sz="1078"/>
              <a:t>Microsoft confidential. For internal</a:t>
            </a:r>
            <a:r>
              <a:rPr lang="en-US" sz="1078" baseline="0"/>
              <a:t> use only</a:t>
            </a:r>
            <a:endParaRPr lang="en-US" sz="1078"/>
          </a:p>
        </p:txBody>
      </p:sp>
      <p:sp>
        <p:nvSpPr>
          <p:cNvPr id="2" name="Title 1">
            <a:extLst>
              <a:ext uri="{FF2B5EF4-FFF2-40B4-BE49-F238E27FC236}">
                <a16:creationId xmlns:a16="http://schemas.microsoft.com/office/drawing/2014/main" id="{56B6BE4C-4123-4E93-B042-78AE751BCD8A}"/>
              </a:ext>
            </a:extLst>
          </p:cNvPr>
          <p:cNvSpPr>
            <a:spLocks noGrp="1"/>
          </p:cNvSpPr>
          <p:nvPr>
            <p:ph type="title"/>
          </p:nvPr>
        </p:nvSpPr>
        <p:spPr>
          <a:xfrm>
            <a:off x="269241" y="1184508"/>
            <a:ext cx="5646901" cy="899665"/>
          </a:xfrm>
        </p:spPr>
        <p:txBody>
          <a:bodyPr lIns="0" anchor="b" anchorCtr="0"/>
          <a:lstStyle>
            <a:lvl1pPr marL="172742" indent="-7782" algn="l" defTabSz="914367" rtl="0" eaLnBrk="1" fontAlgn="auto" latinLnBrk="0" hangingPunct="1">
              <a:lnSpc>
                <a:spcPct val="100000"/>
              </a:lnSpc>
              <a:spcBef>
                <a:spcPts val="0"/>
              </a:spcBef>
              <a:spcAft>
                <a:spcPts val="0"/>
              </a:spcAft>
              <a:defRPr lang="en-US" sz="4705" kern="1200" dirty="0">
                <a:gradFill>
                  <a:gsLst>
                    <a:gs pos="1770">
                      <a:schemeClr val="accent1"/>
                    </a:gs>
                    <a:gs pos="12264">
                      <a:schemeClr val="accent1"/>
                    </a:gs>
                  </a:gsLst>
                  <a:lin ang="5400000" scaled="0"/>
                </a:gradFill>
                <a:latin typeface="Segoe UI Light"/>
                <a:ea typeface="+mn-ea"/>
                <a:cs typeface="+mn-cs"/>
              </a:defRPr>
            </a:lvl1pPr>
          </a:lstStyle>
          <a:p>
            <a:r>
              <a:rPr lang="en-US"/>
              <a:t>Click to edit Master title style</a:t>
            </a:r>
          </a:p>
        </p:txBody>
      </p:sp>
      <p:sp>
        <p:nvSpPr>
          <p:cNvPr id="11" name="Text Placeholder 10">
            <a:extLst>
              <a:ext uri="{FF2B5EF4-FFF2-40B4-BE49-F238E27FC236}">
                <a16:creationId xmlns:a16="http://schemas.microsoft.com/office/drawing/2014/main" id="{7FA85706-E83E-41EC-A5A2-8B7EA5210F11}"/>
              </a:ext>
            </a:extLst>
          </p:cNvPr>
          <p:cNvSpPr>
            <a:spLocks noGrp="1"/>
          </p:cNvSpPr>
          <p:nvPr>
            <p:ph type="body" sz="quarter" idx="10"/>
          </p:nvPr>
        </p:nvSpPr>
        <p:spPr>
          <a:xfrm>
            <a:off x="287917" y="2372129"/>
            <a:ext cx="5628801" cy="591957"/>
          </a:xfrm>
        </p:spPr>
        <p:txBody>
          <a:bodyPr/>
          <a:lstStyle>
            <a:lvl1pPr marL="0" indent="0">
              <a:buNone/>
              <a:defRPr lang="en-US" sz="2941" kern="1200" dirty="0" smtClean="0">
                <a:gradFill>
                  <a:gsLst>
                    <a:gs pos="12264">
                      <a:schemeClr val="tx1"/>
                    </a:gs>
                    <a:gs pos="27000">
                      <a:schemeClr val="tx1"/>
                    </a:gs>
                  </a:gsLst>
                  <a:lin ang="5400000" scaled="0"/>
                </a:gradFill>
                <a:latin typeface="Segoe UI Semilight" panose="020B0402040204020203" pitchFamily="34" charset="0"/>
                <a:ea typeface="Verdana" panose="020B0604030504040204" pitchFamily="34" charset="0"/>
                <a:cs typeface="Segoe UI Semilight" panose="020B0402040204020203" pitchFamily="34" charset="0"/>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3841100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Dar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708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7812112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7080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grpSp>
        <p:nvGrpSpPr>
          <p:cNvPr id="5" name="Group 4"/>
          <p:cNvGrpSpPr>
            <a:grpSpLocks noChangeAspect="1"/>
          </p:cNvGrpSpPr>
          <p:nvPr userDrawn="1"/>
        </p:nvGrpSpPr>
        <p:grpSpPr bwMode="gray">
          <a:xfrm>
            <a:off x="459102" y="470067"/>
            <a:ext cx="1419662" cy="304828"/>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latin typeface="Segoe UI Semilight"/>
              </a:endParaRPr>
            </a:p>
          </p:txBody>
        </p:sp>
      </p:grpSp>
    </p:spTree>
    <p:extLst>
      <p:ext uri="{BB962C8B-B14F-4D97-AF65-F5344CB8AC3E}">
        <p14:creationId xmlns:p14="http://schemas.microsoft.com/office/powerpoint/2010/main" val="2393739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F3EB-9C39-4C87-B459-0FD4AC2D4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C2414-06FA-4C7C-851A-0F27A971A3BC}"/>
              </a:ext>
            </a:extLst>
          </p:cNvPr>
          <p:cNvSpPr>
            <a:spLocks noGrp="1"/>
          </p:cNvSpPr>
          <p:nvPr>
            <p:ph sz="half" idx="1"/>
          </p:nvPr>
        </p:nvSpPr>
        <p:spPr>
          <a:xfrm>
            <a:off x="838200" y="1825625"/>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9452B2-B7DC-4A4F-92A5-B7056FFA0A35}"/>
              </a:ext>
            </a:extLst>
          </p:cNvPr>
          <p:cNvSpPr>
            <a:spLocks noGrp="1"/>
          </p:cNvSpPr>
          <p:nvPr>
            <p:ph sz="half" idx="2"/>
          </p:nvPr>
        </p:nvSpPr>
        <p:spPr>
          <a:xfrm>
            <a:off x="6172200" y="1825625"/>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CB7916-8107-438A-B4B1-B7916F02FF56}"/>
              </a:ext>
            </a:extLst>
          </p:cNvPr>
          <p:cNvSpPr>
            <a:spLocks noGrp="1"/>
          </p:cNvSpPr>
          <p:nvPr>
            <p:ph type="dt" sz="half" idx="10"/>
          </p:nvPr>
        </p:nvSpPr>
        <p:spPr/>
        <p:txBody>
          <a:bodyPr/>
          <a:lstStyle/>
          <a:p>
            <a:fld id="{7C21CC3C-433C-4B32-BE83-C6901933244B}" type="datetimeFigureOut">
              <a:rPr lang="en-US" smtClean="0"/>
              <a:t>9/19/2025</a:t>
            </a:fld>
            <a:endParaRPr lang="en-US"/>
          </a:p>
        </p:txBody>
      </p:sp>
      <p:sp>
        <p:nvSpPr>
          <p:cNvPr id="6" name="Footer Placeholder 5">
            <a:extLst>
              <a:ext uri="{FF2B5EF4-FFF2-40B4-BE49-F238E27FC236}">
                <a16:creationId xmlns:a16="http://schemas.microsoft.com/office/drawing/2014/main" id="{53965763-C5F1-412F-AEAA-331BB6F1A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BB735-2B31-470E-BCF3-24BF9CF7E500}"/>
              </a:ext>
            </a:extLst>
          </p:cNvPr>
          <p:cNvSpPr>
            <a:spLocks noGrp="1"/>
          </p:cNvSpPr>
          <p:nvPr>
            <p:ph type="sldNum" sz="quarter" idx="12"/>
          </p:nvPr>
        </p:nvSpPr>
        <p:spPr/>
        <p:txBody>
          <a:bodyPr/>
          <a:lstStyle/>
          <a:p>
            <a:fld id="{ED68E8B4-1945-44EE-B958-BFC7CFC2870B}" type="slidenum">
              <a:rPr lang="en-US" smtClean="0"/>
              <a:t>‹#›</a:t>
            </a:fld>
            <a:endParaRPr lang="en-US"/>
          </a:p>
        </p:txBody>
      </p:sp>
    </p:spTree>
    <p:extLst>
      <p:ext uri="{BB962C8B-B14F-4D97-AF65-F5344CB8AC3E}">
        <p14:creationId xmlns:p14="http://schemas.microsoft.com/office/powerpoint/2010/main" val="8068843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Left Title Over Diagonal Shape - Blue">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87118E67-2BDE-4B7E-BDF2-26AC2373A9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8071" y="0"/>
            <a:ext cx="934865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466934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ltLang="ja-JP"/>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589137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Full Bleed 1">
    <p:bg>
      <p:bgPr>
        <a:solidFill>
          <a:schemeClr val="accent1"/>
        </a:solidFill>
        <a:effectLst/>
      </p:bgPr>
    </p:bg>
    <p:spTree>
      <p:nvGrpSpPr>
        <p:cNvPr id="1" name=""/>
        <p:cNvGrpSpPr/>
        <p:nvPr/>
      </p:nvGrpSpPr>
      <p:grpSpPr>
        <a:xfrm>
          <a:off x="0" y="0"/>
          <a:ext cx="0" cy="0"/>
          <a:chOff x="0" y="0"/>
          <a:chExt cx="0" cy="0"/>
        </a:xfrm>
      </p:grpSpPr>
      <p:pic>
        <p:nvPicPr>
          <p:cNvPr id="2" name="Picture 1" descr="A group of people sitting at a table&#10;&#10;Description automatically generated">
            <a:extLst>
              <a:ext uri="{FF2B5EF4-FFF2-40B4-BE49-F238E27FC236}">
                <a16:creationId xmlns:a16="http://schemas.microsoft.com/office/drawing/2014/main" id="{09D4F774-0384-40B7-9193-59B85261C0E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12" name="Rectangle 11">
            <a:extLst>
              <a:ext uri="{FF2B5EF4-FFF2-40B4-BE49-F238E27FC236}">
                <a16:creationId xmlns:a16="http://schemas.microsoft.com/office/drawing/2014/main" id="{F69746C8-FDF2-4931-96BE-8C13EF67EDD0}"/>
              </a:ext>
            </a:extLst>
          </p:cNvPr>
          <p:cNvSpPr/>
          <p:nvPr userDrawn="1"/>
        </p:nvSpPr>
        <p:spPr bwMode="auto">
          <a:xfrm>
            <a:off x="0" y="0"/>
            <a:ext cx="9543189" cy="6857999"/>
          </a:xfrm>
          <a:prstGeom prst="rect">
            <a:avLst/>
          </a:prstGeom>
          <a:gradFill>
            <a:gsLst>
              <a:gs pos="0">
                <a:srgbClr val="000000"/>
              </a:gs>
              <a:gs pos="56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
        <p:nvSpPr>
          <p:cNvPr id="4" name="TextBox 3">
            <a:extLst>
              <a:ext uri="{FF2B5EF4-FFF2-40B4-BE49-F238E27FC236}">
                <a16:creationId xmlns:a16="http://schemas.microsoft.com/office/drawing/2014/main" id="{F8ECF583-2835-4695-B4F9-14B51ABBC31D}"/>
              </a:ext>
            </a:extLst>
          </p:cNvPr>
          <p:cNvSpPr txBox="1"/>
          <p:nvPr userDrawn="1"/>
        </p:nvSpPr>
        <p:spPr>
          <a:xfrm>
            <a:off x="2046412" y="582764"/>
            <a:ext cx="3058115" cy="298851"/>
          </a:xfrm>
          <a:prstGeom prst="rect">
            <a:avLst/>
          </a:prstGeom>
          <a:noFill/>
        </p:spPr>
        <p:txBody>
          <a:bodyPr wrap="square" lIns="0" tIns="0" rIns="0" bIns="0" rtlCol="0">
            <a:spAutoFit/>
          </a:bodyPr>
          <a:lstStyle/>
          <a:p>
            <a:pPr algn="l"/>
            <a:r>
              <a:rPr lang="en-US" sz="1961">
                <a:solidFill>
                  <a:schemeClr val="bg1"/>
                </a:solidFill>
                <a:latin typeface="+mj-lt"/>
              </a:rPr>
              <a:t>Customer Success</a:t>
            </a:r>
          </a:p>
        </p:txBody>
      </p:sp>
    </p:spTree>
    <p:custDataLst>
      <p:tags r:id="rId1"/>
    </p:custDataLst>
    <p:extLst>
      <p:ext uri="{BB962C8B-B14F-4D97-AF65-F5344CB8AC3E}">
        <p14:creationId xmlns:p14="http://schemas.microsoft.com/office/powerpoint/2010/main" val="214827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Full Bleed 2">
    <p:bg>
      <p:bgPr>
        <a:solidFill>
          <a:schemeClr val="tx1"/>
        </a:solidFill>
        <a:effectLst/>
      </p:bgPr>
    </p:bg>
    <p:spTree>
      <p:nvGrpSpPr>
        <p:cNvPr id="1" name=""/>
        <p:cNvGrpSpPr/>
        <p:nvPr/>
      </p:nvGrpSpPr>
      <p:grpSpPr>
        <a:xfrm>
          <a:off x="0" y="0"/>
          <a:ext cx="0" cy="0"/>
          <a:chOff x="0" y="0"/>
          <a:chExt cx="0" cy="0"/>
        </a:xfrm>
      </p:grpSpPr>
      <p:pic>
        <p:nvPicPr>
          <p:cNvPr id="15" name="Picture 14" descr="A person sitting at a table thinking">
            <a:extLst>
              <a:ext uri="{FF2B5EF4-FFF2-40B4-BE49-F238E27FC236}">
                <a16:creationId xmlns:a16="http://schemas.microsoft.com/office/drawing/2014/main" id="{B263F992-B8D6-4791-B819-09B7D2DA9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86020" cy="6858000"/>
          </a:xfrm>
          <a:prstGeom prst="rect">
            <a:avLst/>
          </a:prstGeom>
        </p:spPr>
      </p:pic>
      <p:sp>
        <p:nvSpPr>
          <p:cNvPr id="16" name="Rectangle 15">
            <a:extLst>
              <a:ext uri="{FF2B5EF4-FFF2-40B4-BE49-F238E27FC236}">
                <a16:creationId xmlns:a16="http://schemas.microsoft.com/office/drawing/2014/main" id="{BFB079F1-3DC7-431B-B8BD-A61084BF5C73}"/>
              </a:ext>
            </a:extLst>
          </p:cNvPr>
          <p:cNvSpPr/>
          <p:nvPr userDrawn="1"/>
        </p:nvSpPr>
        <p:spPr bwMode="auto">
          <a:xfrm>
            <a:off x="0" y="0"/>
            <a:ext cx="8561168" cy="6857999"/>
          </a:xfrm>
          <a:prstGeom prst="rect">
            <a:avLst/>
          </a:prstGeom>
          <a:gradFill>
            <a:gsLst>
              <a:gs pos="0">
                <a:srgbClr val="000000">
                  <a:alpha val="95000"/>
                </a:srgbClr>
              </a:gs>
              <a:gs pos="100000">
                <a:srgbClr val="181715">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5145F6D7-C696-4111-9D16-CE1611B93EFC}"/>
              </a:ext>
            </a:extLst>
          </p:cNvPr>
          <p:cNvSpPr>
            <a:spLocks noGrp="1"/>
          </p:cNvSpPr>
          <p:nvPr userDrawn="1">
            <p:ph type="title" hasCustomPrompt="1"/>
          </p:nvPr>
        </p:nvSpPr>
        <p:spPr>
          <a:xfrm>
            <a:off x="553290" y="2425780"/>
            <a:ext cx="5169199" cy="1107996"/>
          </a:xfrm>
          <a:noFill/>
        </p:spPr>
        <p:txBody>
          <a:bodyPr wrap="square"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userDrawn="1">
            <p:ph type="body" sz="quarter" idx="12" hasCustomPrompt="1"/>
          </p:nvPr>
        </p:nvSpPr>
        <p:spPr>
          <a:xfrm>
            <a:off x="553289" y="3962401"/>
            <a:ext cx="5169199"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7" name="Picture 16">
            <a:extLst>
              <a:ext uri="{FF2B5EF4-FFF2-40B4-BE49-F238E27FC236}">
                <a16:creationId xmlns:a16="http://schemas.microsoft.com/office/drawing/2014/main" id="{840B8924-29D3-480B-9E37-3A8F3F8E4A0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2" name="TextBox 1">
            <a:extLst>
              <a:ext uri="{FF2B5EF4-FFF2-40B4-BE49-F238E27FC236}">
                <a16:creationId xmlns:a16="http://schemas.microsoft.com/office/drawing/2014/main" id="{D3D31454-6182-4A96-AA95-91BE22EEAA45}"/>
              </a:ext>
            </a:extLst>
          </p:cNvPr>
          <p:cNvSpPr txBox="1"/>
          <p:nvPr userDrawn="1"/>
        </p:nvSpPr>
        <p:spPr>
          <a:xfrm>
            <a:off x="2046412" y="582764"/>
            <a:ext cx="3058115" cy="298851"/>
          </a:xfrm>
          <a:prstGeom prst="rect">
            <a:avLst/>
          </a:prstGeom>
          <a:noFill/>
        </p:spPr>
        <p:txBody>
          <a:bodyPr wrap="square" lIns="0" tIns="0" rIns="0" bIns="0" rtlCol="0">
            <a:spAutoFit/>
          </a:bodyPr>
          <a:lstStyle/>
          <a:p>
            <a:pPr algn="l"/>
            <a:r>
              <a:rPr lang="en-US" sz="1961">
                <a:solidFill>
                  <a:schemeClr val="tx1"/>
                </a:solidFill>
                <a:latin typeface="+mj-lt"/>
              </a:rPr>
              <a:t>Customer Success</a:t>
            </a:r>
          </a:p>
        </p:txBody>
      </p:sp>
    </p:spTree>
    <p:custDataLst>
      <p:tags r:id="rId1"/>
    </p:custDataLst>
    <p:extLst>
      <p:ext uri="{BB962C8B-B14F-4D97-AF65-F5344CB8AC3E}">
        <p14:creationId xmlns:p14="http://schemas.microsoft.com/office/powerpoint/2010/main" val="1143743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Full Bleed 3">
    <p:bg>
      <p:bgPr>
        <a:solidFill>
          <a:schemeClr val="accent1"/>
        </a:solidFill>
        <a:effectLst/>
      </p:bgPr>
    </p:bg>
    <p:spTree>
      <p:nvGrpSpPr>
        <p:cNvPr id="1" name=""/>
        <p:cNvGrpSpPr/>
        <p:nvPr/>
      </p:nvGrpSpPr>
      <p:grpSpPr>
        <a:xfrm>
          <a:off x="0" y="0"/>
          <a:ext cx="0" cy="0"/>
          <a:chOff x="0" y="0"/>
          <a:chExt cx="0" cy="0"/>
        </a:xfrm>
      </p:grpSpPr>
      <p:grpSp>
        <p:nvGrpSpPr>
          <p:cNvPr id="10" name="Group 9" descr="Man working on a tablet in his living room.">
            <a:extLst>
              <a:ext uri="{FF2B5EF4-FFF2-40B4-BE49-F238E27FC236}">
                <a16:creationId xmlns:a16="http://schemas.microsoft.com/office/drawing/2014/main" id="{F51C724B-442A-403C-B039-4A3A3ADCD0EF}"/>
              </a:ext>
            </a:extLst>
          </p:cNvPr>
          <p:cNvGrpSpPr/>
          <p:nvPr userDrawn="1"/>
        </p:nvGrpSpPr>
        <p:grpSpPr>
          <a:xfrm>
            <a:off x="0" y="0"/>
            <a:ext cx="12192000" cy="6858000"/>
            <a:chOff x="655114" y="368449"/>
            <a:chExt cx="11781362" cy="6626076"/>
          </a:xfrm>
        </p:grpSpPr>
        <p:grpSp>
          <p:nvGrpSpPr>
            <p:cNvPr id="8" name="Group 7">
              <a:extLst>
                <a:ext uri="{FF2B5EF4-FFF2-40B4-BE49-F238E27FC236}">
                  <a16:creationId xmlns:a16="http://schemas.microsoft.com/office/drawing/2014/main" id="{52D833AC-0F8A-4674-91EC-EA3C6F38C292}"/>
                </a:ext>
              </a:extLst>
            </p:cNvPr>
            <p:cNvGrpSpPr/>
            <p:nvPr userDrawn="1"/>
          </p:nvGrpSpPr>
          <p:grpSpPr>
            <a:xfrm>
              <a:off x="655114" y="368449"/>
              <a:ext cx="11781362" cy="6626076"/>
              <a:chOff x="655114" y="368449"/>
              <a:chExt cx="11781362" cy="6626076"/>
            </a:xfrm>
          </p:grpSpPr>
          <p:sp>
            <p:nvSpPr>
              <p:cNvPr id="7" name="Rectangle 6">
                <a:extLst>
                  <a:ext uri="{FF2B5EF4-FFF2-40B4-BE49-F238E27FC236}">
                    <a16:creationId xmlns:a16="http://schemas.microsoft.com/office/drawing/2014/main" id="{AC119C0F-5969-4C79-A637-E9E966921146}"/>
                  </a:ext>
                </a:extLst>
              </p:cNvPr>
              <p:cNvSpPr/>
              <p:nvPr userDrawn="1"/>
            </p:nvSpPr>
            <p:spPr bwMode="auto">
              <a:xfrm>
                <a:off x="655114" y="368449"/>
                <a:ext cx="1487332" cy="6626076"/>
              </a:xfrm>
              <a:prstGeom prst="rect">
                <a:avLst/>
              </a:prstGeom>
              <a:solidFill>
                <a:srgbClr val="1817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erson sitting in a room&#10;&#10;Description automatically generated">
                <a:extLst>
                  <a:ext uri="{FF2B5EF4-FFF2-40B4-BE49-F238E27FC236}">
                    <a16:creationId xmlns:a16="http://schemas.microsoft.com/office/drawing/2014/main" id="{478977D9-7E04-4B5A-BF8D-D0222844E9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44690" y="368449"/>
                <a:ext cx="10491786" cy="6626074"/>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655114" y="368449"/>
              <a:ext cx="5096634" cy="6626075"/>
            </a:xfrm>
            <a:prstGeom prst="rect">
              <a:avLst/>
            </a:prstGeom>
            <a:gradFill>
              <a:gsLst>
                <a:gs pos="0">
                  <a:srgbClr val="000000"/>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
        <p:nvSpPr>
          <p:cNvPr id="13" name="TextBox 12">
            <a:extLst>
              <a:ext uri="{FF2B5EF4-FFF2-40B4-BE49-F238E27FC236}">
                <a16:creationId xmlns:a16="http://schemas.microsoft.com/office/drawing/2014/main" id="{7D9650C1-A9A8-4F58-9EBB-70F9AFE71423}"/>
              </a:ext>
            </a:extLst>
          </p:cNvPr>
          <p:cNvSpPr txBox="1"/>
          <p:nvPr userDrawn="1"/>
        </p:nvSpPr>
        <p:spPr>
          <a:xfrm>
            <a:off x="2046412" y="582764"/>
            <a:ext cx="3058115" cy="298851"/>
          </a:xfrm>
          <a:prstGeom prst="rect">
            <a:avLst/>
          </a:prstGeom>
          <a:noFill/>
        </p:spPr>
        <p:txBody>
          <a:bodyPr wrap="square" lIns="0" tIns="0" rIns="0" bIns="0" rtlCol="0">
            <a:spAutoFit/>
          </a:bodyPr>
          <a:lstStyle/>
          <a:p>
            <a:pPr algn="l"/>
            <a:r>
              <a:rPr lang="en-US" sz="1961">
                <a:solidFill>
                  <a:schemeClr val="bg1"/>
                </a:solidFill>
                <a:latin typeface="+mj-lt"/>
              </a:rPr>
              <a:t>Customer Success</a:t>
            </a:r>
          </a:p>
        </p:txBody>
      </p:sp>
    </p:spTree>
    <p:custDataLst>
      <p:tags r:id="rId1"/>
    </p:custDataLst>
    <p:extLst>
      <p:ext uri="{BB962C8B-B14F-4D97-AF65-F5344CB8AC3E}">
        <p14:creationId xmlns:p14="http://schemas.microsoft.com/office/powerpoint/2010/main" val="2845382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p15:clr>
            <a:srgbClr val="FBAE40"/>
          </p15:clr>
        </p15:guide>
        <p15:guide id="6" orient="horz" pos="51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Center Overlay 1">
    <p:bg>
      <p:bgRef idx="1001">
        <a:schemeClr val="bg1"/>
      </p:bgRef>
    </p:bg>
    <p:spTree>
      <p:nvGrpSpPr>
        <p:cNvPr id="1" name=""/>
        <p:cNvGrpSpPr/>
        <p:nvPr/>
      </p:nvGrpSpPr>
      <p:grpSpPr>
        <a:xfrm>
          <a:off x="0" y="0"/>
          <a:ext cx="0" cy="0"/>
          <a:chOff x="0" y="0"/>
          <a:chExt cx="0" cy="0"/>
        </a:xfrm>
      </p:grpSpPr>
      <p:pic>
        <p:nvPicPr>
          <p:cNvPr id="8" name="Picture 7" descr="A person standing in front of a window with their laptop&#10;&#10;">
            <a:extLst>
              <a:ext uri="{FF2B5EF4-FFF2-40B4-BE49-F238E27FC236}">
                <a16:creationId xmlns:a16="http://schemas.microsoft.com/office/drawing/2014/main" id="{D39D9613-6221-4E68-AE39-CA7AA9651F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4478498"/>
          </a:xfrm>
          <a:prstGeom prst="rect">
            <a:avLst/>
          </a:prstGeom>
        </p:spPr>
      </p:pic>
      <p:sp>
        <p:nvSpPr>
          <p:cNvPr id="10" name="Rectangle 9">
            <a:extLst>
              <a:ext uri="{FF2B5EF4-FFF2-40B4-BE49-F238E27FC236}">
                <a16:creationId xmlns:a16="http://schemas.microsoft.com/office/drawing/2014/main" id="{30D205E2-848A-407E-A354-B0EACC988EC4}"/>
              </a:ext>
            </a:extLst>
          </p:cNvPr>
          <p:cNvSpPr/>
          <p:nvPr userDrawn="1"/>
        </p:nvSpPr>
        <p:spPr bwMode="auto">
          <a:xfrm>
            <a:off x="0" y="4478417"/>
            <a:ext cx="12192000" cy="237958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4D3CFE-99F5-4F4C-8F62-143E5A242068}"/>
              </a:ext>
            </a:extLst>
          </p:cNvPr>
          <p:cNvSpPr/>
          <p:nvPr userDrawn="1"/>
        </p:nvSpPr>
        <p:spPr bwMode="auto">
          <a:xfrm>
            <a:off x="1763280" y="3885058"/>
            <a:ext cx="8665440" cy="6981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BB769C4-3836-4A3F-BDD3-F8457B138BCB}"/>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8272FF50-B73A-4DD3-AB5D-3FA4237F861F}"/>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3" name="Group 2">
            <a:extLst>
              <a:ext uri="{FF2B5EF4-FFF2-40B4-BE49-F238E27FC236}">
                <a16:creationId xmlns:a16="http://schemas.microsoft.com/office/drawing/2014/main" id="{B7F271B3-C3B9-4E4B-9C36-59337E7232D2}"/>
              </a:ext>
            </a:extLst>
          </p:cNvPr>
          <p:cNvGrpSpPr/>
          <p:nvPr userDrawn="1"/>
        </p:nvGrpSpPr>
        <p:grpSpPr>
          <a:xfrm>
            <a:off x="4584290" y="5593857"/>
            <a:ext cx="3058115" cy="878615"/>
            <a:chOff x="4676214" y="5705216"/>
            <a:chExt cx="3119437" cy="896106"/>
          </a:xfrm>
        </p:grpSpPr>
        <p:pic>
          <p:nvPicPr>
            <p:cNvPr id="2" name="Picture 1">
              <a:extLst>
                <a:ext uri="{FF2B5EF4-FFF2-40B4-BE49-F238E27FC236}">
                  <a16:creationId xmlns:a16="http://schemas.microsoft.com/office/drawing/2014/main" id="{34E274B2-A2FC-41E0-BEEF-9667F868587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5331" y="5705216"/>
              <a:ext cx="1801203" cy="662561"/>
            </a:xfrm>
            <a:prstGeom prst="rect">
              <a:avLst/>
            </a:prstGeom>
          </p:spPr>
        </p:pic>
        <p:sp>
          <p:nvSpPr>
            <p:cNvPr id="12" name="TextBox 11">
              <a:extLst>
                <a:ext uri="{FF2B5EF4-FFF2-40B4-BE49-F238E27FC236}">
                  <a16:creationId xmlns:a16="http://schemas.microsoft.com/office/drawing/2014/main" id="{0BB7FA7D-50F5-47AE-8DF4-E9652C47481F}"/>
                </a:ext>
              </a:extLst>
            </p:cNvPr>
            <p:cNvSpPr txBox="1"/>
            <p:nvPr userDrawn="1"/>
          </p:nvSpPr>
          <p:spPr>
            <a:xfrm>
              <a:off x="4676214" y="6296522"/>
              <a:ext cx="3119437" cy="304800"/>
            </a:xfrm>
            <a:prstGeom prst="rect">
              <a:avLst/>
            </a:prstGeom>
            <a:noFill/>
          </p:spPr>
          <p:txBody>
            <a:bodyPr wrap="square" lIns="0" tIns="0" rIns="0" bIns="0" rtlCol="0">
              <a:spAutoFit/>
            </a:bodyPr>
            <a:lstStyle/>
            <a:p>
              <a:pPr algn="ctr"/>
              <a:r>
                <a:rPr lang="en-US" sz="1961">
                  <a:solidFill>
                    <a:schemeClr val="tx1"/>
                  </a:solidFill>
                  <a:latin typeface="+mj-lt"/>
                </a:rPr>
                <a:t>Customer Success</a:t>
              </a:r>
            </a:p>
          </p:txBody>
        </p:sp>
      </p:grpSp>
    </p:spTree>
    <p:custDataLst>
      <p:tags r:id="rId1"/>
    </p:custDataLst>
    <p:extLst>
      <p:ext uri="{BB962C8B-B14F-4D97-AF65-F5344CB8AC3E}">
        <p14:creationId xmlns:p14="http://schemas.microsoft.com/office/powerpoint/2010/main" val="3906866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Center Overlay 2">
    <p:bg>
      <p:bgPr>
        <a:solidFill>
          <a:srgbClr val="FFFFFF"/>
        </a:solidFill>
        <a:effectLst/>
      </p:bgPr>
    </p:bg>
    <p:spTree>
      <p:nvGrpSpPr>
        <p:cNvPr id="1" name=""/>
        <p:cNvGrpSpPr/>
        <p:nvPr/>
      </p:nvGrpSpPr>
      <p:grpSpPr>
        <a:xfrm>
          <a:off x="0" y="0"/>
          <a:ext cx="0" cy="0"/>
          <a:chOff x="0" y="0"/>
          <a:chExt cx="0" cy="0"/>
        </a:xfrm>
      </p:grpSpPr>
      <p:pic>
        <p:nvPicPr>
          <p:cNvPr id="3" name="Picture 2" descr="Two people standing in front of a window have an Teams conference call with a group&#10;">
            <a:extLst>
              <a:ext uri="{FF2B5EF4-FFF2-40B4-BE49-F238E27FC236}">
                <a16:creationId xmlns:a16="http://schemas.microsoft.com/office/drawing/2014/main" id="{A1C8E061-DB4D-48F3-8E66-88485D124B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247" y="0"/>
            <a:ext cx="12216206" cy="4478417"/>
          </a:xfrm>
          <a:prstGeom prst="rect">
            <a:avLst/>
          </a:prstGeom>
        </p:spPr>
      </p:pic>
      <p:sp>
        <p:nvSpPr>
          <p:cNvPr id="13" name="Rectangle 12">
            <a:extLst>
              <a:ext uri="{FF2B5EF4-FFF2-40B4-BE49-F238E27FC236}">
                <a16:creationId xmlns:a16="http://schemas.microsoft.com/office/drawing/2014/main" id="{BE088056-4D38-421F-97AE-619C3906BCE4}"/>
              </a:ext>
            </a:extLst>
          </p:cNvPr>
          <p:cNvSpPr/>
          <p:nvPr userDrawn="1"/>
        </p:nvSpPr>
        <p:spPr bwMode="auto">
          <a:xfrm>
            <a:off x="0" y="4478417"/>
            <a:ext cx="12192000" cy="2379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71913D2-2901-48EF-89B9-E29292F6ECFB}"/>
              </a:ext>
            </a:extLst>
          </p:cNvPr>
          <p:cNvSpPr/>
          <p:nvPr userDrawn="1"/>
        </p:nvSpPr>
        <p:spPr bwMode="auto">
          <a:xfrm>
            <a:off x="1763280" y="3885058"/>
            <a:ext cx="8665440" cy="6981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E6D936D9-92BC-4DE0-945E-9E2FDFF01C2F}"/>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22" name="Text Placeholder 4">
            <a:extLst>
              <a:ext uri="{FF2B5EF4-FFF2-40B4-BE49-F238E27FC236}">
                <a16:creationId xmlns:a16="http://schemas.microsoft.com/office/drawing/2014/main" id="{1F4BDED6-5975-49BA-9669-65115DB0DC32}"/>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9" name="Group 8">
            <a:extLst>
              <a:ext uri="{FF2B5EF4-FFF2-40B4-BE49-F238E27FC236}">
                <a16:creationId xmlns:a16="http://schemas.microsoft.com/office/drawing/2014/main" id="{7630A12A-CEC0-464B-913C-06D571572A95}"/>
              </a:ext>
            </a:extLst>
          </p:cNvPr>
          <p:cNvGrpSpPr/>
          <p:nvPr userDrawn="1"/>
        </p:nvGrpSpPr>
        <p:grpSpPr>
          <a:xfrm>
            <a:off x="4584290" y="5593857"/>
            <a:ext cx="3058115" cy="878615"/>
            <a:chOff x="4676214" y="5705216"/>
            <a:chExt cx="3119437" cy="896106"/>
          </a:xfrm>
        </p:grpSpPr>
        <p:pic>
          <p:nvPicPr>
            <p:cNvPr id="10" name="Picture 9">
              <a:extLst>
                <a:ext uri="{FF2B5EF4-FFF2-40B4-BE49-F238E27FC236}">
                  <a16:creationId xmlns:a16="http://schemas.microsoft.com/office/drawing/2014/main" id="{F56D659F-7DDC-4102-98A0-B632A49241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5331" y="5705216"/>
              <a:ext cx="1801203" cy="662561"/>
            </a:xfrm>
            <a:prstGeom prst="rect">
              <a:avLst/>
            </a:prstGeom>
          </p:spPr>
        </p:pic>
        <p:sp>
          <p:nvSpPr>
            <p:cNvPr id="12" name="TextBox 11">
              <a:extLst>
                <a:ext uri="{FF2B5EF4-FFF2-40B4-BE49-F238E27FC236}">
                  <a16:creationId xmlns:a16="http://schemas.microsoft.com/office/drawing/2014/main" id="{5D5AFCC3-A84F-4A51-B635-2B7E8B01F224}"/>
                </a:ext>
              </a:extLst>
            </p:cNvPr>
            <p:cNvSpPr txBox="1"/>
            <p:nvPr userDrawn="1"/>
          </p:nvSpPr>
          <p:spPr>
            <a:xfrm>
              <a:off x="4676214" y="6296522"/>
              <a:ext cx="3119437" cy="304800"/>
            </a:xfrm>
            <a:prstGeom prst="rect">
              <a:avLst/>
            </a:prstGeom>
            <a:noFill/>
          </p:spPr>
          <p:txBody>
            <a:bodyPr wrap="square" lIns="0" tIns="0" rIns="0" bIns="0" rtlCol="0">
              <a:spAutoFit/>
            </a:bodyPr>
            <a:lstStyle/>
            <a:p>
              <a:pPr algn="ctr"/>
              <a:r>
                <a:rPr lang="en-US" sz="1961">
                  <a:solidFill>
                    <a:schemeClr val="tx1"/>
                  </a:solidFill>
                  <a:latin typeface="+mj-lt"/>
                </a:rPr>
                <a:t>Customer Success</a:t>
              </a:r>
            </a:p>
          </p:txBody>
        </p:sp>
      </p:grpSp>
    </p:spTree>
    <p:custDataLst>
      <p:tags r:id="rId1"/>
    </p:custDataLst>
    <p:extLst>
      <p:ext uri="{BB962C8B-B14F-4D97-AF65-F5344CB8AC3E}">
        <p14:creationId xmlns:p14="http://schemas.microsoft.com/office/powerpoint/2010/main" val="2890964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E31259C0-4D50-4243-9129-5B1BABDCD7D1}"/>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1342448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 Center Overlay 3">
    <p:bg>
      <p:bgPr>
        <a:solidFill>
          <a:srgbClr val="E4E8E9"/>
        </a:solidFill>
        <a:effectLst/>
      </p:bgPr>
    </p:bg>
    <p:spTree>
      <p:nvGrpSpPr>
        <p:cNvPr id="1" name=""/>
        <p:cNvGrpSpPr/>
        <p:nvPr/>
      </p:nvGrpSpPr>
      <p:grpSpPr>
        <a:xfrm>
          <a:off x="0" y="0"/>
          <a:ext cx="0" cy="0"/>
          <a:chOff x="0" y="0"/>
          <a:chExt cx="0" cy="0"/>
        </a:xfrm>
      </p:grpSpPr>
      <p:pic>
        <p:nvPicPr>
          <p:cNvPr id="3" name="Picture 2" descr="A woman sitting at a table with her mobile device">
            <a:extLst>
              <a:ext uri="{FF2B5EF4-FFF2-40B4-BE49-F238E27FC236}">
                <a16:creationId xmlns:a16="http://schemas.microsoft.com/office/drawing/2014/main" id="{E8C48F1C-6F5D-4A53-9BA1-AEAF9AE373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4478417"/>
          </a:xfrm>
          <a:prstGeom prst="rect">
            <a:avLst/>
          </a:prstGeom>
        </p:spPr>
      </p:pic>
      <p:sp>
        <p:nvSpPr>
          <p:cNvPr id="10" name="Rectangle 9">
            <a:extLst>
              <a:ext uri="{FF2B5EF4-FFF2-40B4-BE49-F238E27FC236}">
                <a16:creationId xmlns:a16="http://schemas.microsoft.com/office/drawing/2014/main" id="{0AB47DD9-4EC9-475A-BCFB-B30062F1A8C5}"/>
              </a:ext>
            </a:extLst>
          </p:cNvPr>
          <p:cNvSpPr/>
          <p:nvPr userDrawn="1"/>
        </p:nvSpPr>
        <p:spPr bwMode="auto">
          <a:xfrm>
            <a:off x="0" y="4478417"/>
            <a:ext cx="12192000" cy="23795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5D901DA-8D39-4ABB-AE0E-57037B354565}"/>
              </a:ext>
            </a:extLst>
          </p:cNvPr>
          <p:cNvSpPr/>
          <p:nvPr userDrawn="1"/>
        </p:nvSpPr>
        <p:spPr bwMode="auto">
          <a:xfrm>
            <a:off x="1763280" y="3885058"/>
            <a:ext cx="8665440" cy="6981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a:extLst>
              <a:ext uri="{FF2B5EF4-FFF2-40B4-BE49-F238E27FC236}">
                <a16:creationId xmlns:a16="http://schemas.microsoft.com/office/drawing/2014/main" id="{A1243B3D-26C7-4AF0-B9B8-DA432311F4D4}"/>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20" name="Text Placeholder 4">
            <a:extLst>
              <a:ext uri="{FF2B5EF4-FFF2-40B4-BE49-F238E27FC236}">
                <a16:creationId xmlns:a16="http://schemas.microsoft.com/office/drawing/2014/main" id="{626F603D-594D-4792-A500-6B1FFD9E0F0A}"/>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5" name="Group 14">
            <a:extLst>
              <a:ext uri="{FF2B5EF4-FFF2-40B4-BE49-F238E27FC236}">
                <a16:creationId xmlns:a16="http://schemas.microsoft.com/office/drawing/2014/main" id="{1EDADA7F-BD62-41B2-BC8C-D2C5CB970EB5}"/>
              </a:ext>
            </a:extLst>
          </p:cNvPr>
          <p:cNvGrpSpPr/>
          <p:nvPr userDrawn="1"/>
        </p:nvGrpSpPr>
        <p:grpSpPr>
          <a:xfrm>
            <a:off x="4584290" y="5593857"/>
            <a:ext cx="3058115" cy="878615"/>
            <a:chOff x="4676214" y="5705216"/>
            <a:chExt cx="3119437" cy="896106"/>
          </a:xfrm>
        </p:grpSpPr>
        <p:pic>
          <p:nvPicPr>
            <p:cNvPr id="16" name="Picture 15">
              <a:extLst>
                <a:ext uri="{FF2B5EF4-FFF2-40B4-BE49-F238E27FC236}">
                  <a16:creationId xmlns:a16="http://schemas.microsoft.com/office/drawing/2014/main" id="{D6D05E81-C6D3-4F86-A290-F7A9B2583F9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5331" y="5705216"/>
              <a:ext cx="1801203" cy="662561"/>
            </a:xfrm>
            <a:prstGeom prst="rect">
              <a:avLst/>
            </a:prstGeom>
          </p:spPr>
        </p:pic>
        <p:sp>
          <p:nvSpPr>
            <p:cNvPr id="18" name="TextBox 17">
              <a:extLst>
                <a:ext uri="{FF2B5EF4-FFF2-40B4-BE49-F238E27FC236}">
                  <a16:creationId xmlns:a16="http://schemas.microsoft.com/office/drawing/2014/main" id="{D71812E9-BC8A-4792-B472-F29D1FD6044F}"/>
                </a:ext>
              </a:extLst>
            </p:cNvPr>
            <p:cNvSpPr txBox="1"/>
            <p:nvPr userDrawn="1"/>
          </p:nvSpPr>
          <p:spPr>
            <a:xfrm>
              <a:off x="4676214" y="6296522"/>
              <a:ext cx="3119437" cy="304800"/>
            </a:xfrm>
            <a:prstGeom prst="rect">
              <a:avLst/>
            </a:prstGeom>
            <a:noFill/>
          </p:spPr>
          <p:txBody>
            <a:bodyPr wrap="square" lIns="0" tIns="0" rIns="0" bIns="0" rtlCol="0">
              <a:spAutoFit/>
            </a:bodyPr>
            <a:lstStyle/>
            <a:p>
              <a:pPr algn="ctr"/>
              <a:r>
                <a:rPr lang="en-US" sz="1961">
                  <a:solidFill>
                    <a:schemeClr val="tx1"/>
                  </a:solidFill>
                  <a:latin typeface="+mj-lt"/>
                </a:rPr>
                <a:t>Customer Success</a:t>
              </a:r>
            </a:p>
          </p:txBody>
        </p:sp>
      </p:grpSp>
    </p:spTree>
    <p:custDataLst>
      <p:tags r:id="rId1"/>
    </p:custDataLst>
    <p:extLst>
      <p:ext uri="{BB962C8B-B14F-4D97-AF65-F5344CB8AC3E}">
        <p14:creationId xmlns:p14="http://schemas.microsoft.com/office/powerpoint/2010/main" val="347804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Center Overlay 4">
    <p:bg>
      <p:bgRef idx="1001">
        <a:schemeClr val="bg1"/>
      </p:bgRef>
    </p:bg>
    <p:spTree>
      <p:nvGrpSpPr>
        <p:cNvPr id="1" name=""/>
        <p:cNvGrpSpPr/>
        <p:nvPr/>
      </p:nvGrpSpPr>
      <p:grpSpPr>
        <a:xfrm>
          <a:off x="0" y="0"/>
          <a:ext cx="0" cy="0"/>
          <a:chOff x="0" y="0"/>
          <a:chExt cx="0" cy="0"/>
        </a:xfrm>
      </p:grpSpPr>
      <p:pic>
        <p:nvPicPr>
          <p:cNvPr id="13" name="Picture 12" descr="A woman sitting at a table with her laptop">
            <a:extLst>
              <a:ext uri="{FF2B5EF4-FFF2-40B4-BE49-F238E27FC236}">
                <a16:creationId xmlns:a16="http://schemas.microsoft.com/office/drawing/2014/main" id="{F415191D-F5EB-48ED-A313-3FE0E891AC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4478417"/>
          </a:xfrm>
          <a:prstGeom prst="rect">
            <a:avLst/>
          </a:prstGeom>
        </p:spPr>
      </p:pic>
      <p:sp>
        <p:nvSpPr>
          <p:cNvPr id="2" name="Rectangle 1">
            <a:extLst>
              <a:ext uri="{FF2B5EF4-FFF2-40B4-BE49-F238E27FC236}">
                <a16:creationId xmlns:a16="http://schemas.microsoft.com/office/drawing/2014/main" id="{72E562B9-F3DA-48F1-825C-C3BC14B24226}"/>
              </a:ext>
            </a:extLst>
          </p:cNvPr>
          <p:cNvSpPr/>
          <p:nvPr userDrawn="1"/>
        </p:nvSpPr>
        <p:spPr bwMode="auto">
          <a:xfrm>
            <a:off x="0" y="4478417"/>
            <a:ext cx="12192000" cy="237958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F3700F-745A-4866-AAF7-2240BD820B4C}"/>
              </a:ext>
            </a:extLst>
          </p:cNvPr>
          <p:cNvSpPr/>
          <p:nvPr userDrawn="1"/>
        </p:nvSpPr>
        <p:spPr bwMode="auto">
          <a:xfrm>
            <a:off x="1763280" y="3885058"/>
            <a:ext cx="8665440" cy="69813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6F24244D-2A68-4850-9988-E232644B0612}"/>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bg2"/>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74D6F57B-C752-45DC-9B51-40DB54D1C29D}"/>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23" name="Group 22">
            <a:extLst>
              <a:ext uri="{FF2B5EF4-FFF2-40B4-BE49-F238E27FC236}">
                <a16:creationId xmlns:a16="http://schemas.microsoft.com/office/drawing/2014/main" id="{0C1B0C9E-6CF2-4D4C-B822-53F74945037D}"/>
              </a:ext>
            </a:extLst>
          </p:cNvPr>
          <p:cNvGrpSpPr/>
          <p:nvPr userDrawn="1"/>
        </p:nvGrpSpPr>
        <p:grpSpPr>
          <a:xfrm>
            <a:off x="4580150" y="5771419"/>
            <a:ext cx="3058115" cy="706011"/>
            <a:chOff x="4671991" y="5886313"/>
            <a:chExt cx="3119437" cy="720066"/>
          </a:xfrm>
        </p:grpSpPr>
        <p:pic>
          <p:nvPicPr>
            <p:cNvPr id="24" name="MS logo gray - EMF" descr="Microsoft logo, gray text version">
              <a:extLst>
                <a:ext uri="{FF2B5EF4-FFF2-40B4-BE49-F238E27FC236}">
                  <a16:creationId xmlns:a16="http://schemas.microsoft.com/office/drawing/2014/main" id="{DDED7E84-DF58-4CEA-90B1-A1B4C75B75F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539653" y="5886313"/>
              <a:ext cx="1393840" cy="298433"/>
            </a:xfrm>
            <a:prstGeom prst="rect">
              <a:avLst/>
            </a:prstGeom>
          </p:spPr>
        </p:pic>
        <p:sp>
          <p:nvSpPr>
            <p:cNvPr id="26" name="TextBox 25">
              <a:extLst>
                <a:ext uri="{FF2B5EF4-FFF2-40B4-BE49-F238E27FC236}">
                  <a16:creationId xmlns:a16="http://schemas.microsoft.com/office/drawing/2014/main" id="{7FEA1F8D-E08A-4682-BCCD-7865F8242011}"/>
                </a:ext>
              </a:extLst>
            </p:cNvPr>
            <p:cNvSpPr txBox="1"/>
            <p:nvPr userDrawn="1"/>
          </p:nvSpPr>
          <p:spPr>
            <a:xfrm>
              <a:off x="4671991" y="6301579"/>
              <a:ext cx="3119437" cy="304800"/>
            </a:xfrm>
            <a:prstGeom prst="rect">
              <a:avLst/>
            </a:prstGeom>
            <a:noFill/>
          </p:spPr>
          <p:txBody>
            <a:bodyPr wrap="square" lIns="0" tIns="0" rIns="0" bIns="0" rtlCol="0">
              <a:spAutoFit/>
            </a:bodyPr>
            <a:lstStyle/>
            <a:p>
              <a:pPr algn="ctr"/>
              <a:r>
                <a:rPr lang="en-US" sz="1961">
                  <a:solidFill>
                    <a:srgbClr val="737373"/>
                  </a:solidFill>
                  <a:latin typeface="+mj-lt"/>
                </a:rPr>
                <a:t>Customer Success</a:t>
              </a:r>
            </a:p>
          </p:txBody>
        </p:sp>
      </p:grpSp>
    </p:spTree>
    <p:custDataLst>
      <p:tags r:id="rId1"/>
    </p:custDataLst>
    <p:extLst>
      <p:ext uri="{BB962C8B-B14F-4D97-AF65-F5344CB8AC3E}">
        <p14:creationId xmlns:p14="http://schemas.microsoft.com/office/powerpoint/2010/main" val="3004731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 Center Overlay 5">
    <p:bg>
      <p:bgRef idx="1001">
        <a:schemeClr val="bg1"/>
      </p:bgRef>
    </p:bg>
    <p:spTree>
      <p:nvGrpSpPr>
        <p:cNvPr id="1" name=""/>
        <p:cNvGrpSpPr/>
        <p:nvPr/>
      </p:nvGrpSpPr>
      <p:grpSpPr>
        <a:xfrm>
          <a:off x="0" y="0"/>
          <a:ext cx="0" cy="0"/>
          <a:chOff x="0" y="0"/>
          <a:chExt cx="0" cy="0"/>
        </a:xfrm>
      </p:grpSpPr>
      <p:pic>
        <p:nvPicPr>
          <p:cNvPr id="9" name="Picture 8" descr="A man leaning against his desk in his home office while on his mobile device &#10;&#10;">
            <a:extLst>
              <a:ext uri="{FF2B5EF4-FFF2-40B4-BE49-F238E27FC236}">
                <a16:creationId xmlns:a16="http://schemas.microsoft.com/office/drawing/2014/main" id="{FBD0E037-EEBB-4988-8E72-AAA8A1F5AAF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4591114"/>
          </a:xfrm>
          <a:prstGeom prst="rect">
            <a:avLst/>
          </a:prstGeom>
        </p:spPr>
      </p:pic>
      <p:sp>
        <p:nvSpPr>
          <p:cNvPr id="2" name="Rectangle 1">
            <a:extLst>
              <a:ext uri="{FF2B5EF4-FFF2-40B4-BE49-F238E27FC236}">
                <a16:creationId xmlns:a16="http://schemas.microsoft.com/office/drawing/2014/main" id="{72E562B9-F3DA-48F1-825C-C3BC14B24226}"/>
              </a:ext>
            </a:extLst>
          </p:cNvPr>
          <p:cNvSpPr/>
          <p:nvPr userDrawn="1"/>
        </p:nvSpPr>
        <p:spPr bwMode="auto">
          <a:xfrm>
            <a:off x="0" y="4478417"/>
            <a:ext cx="12192000" cy="23795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F3700F-745A-4866-AAF7-2240BD820B4C}"/>
              </a:ext>
            </a:extLst>
          </p:cNvPr>
          <p:cNvSpPr/>
          <p:nvPr userDrawn="1"/>
        </p:nvSpPr>
        <p:spPr bwMode="auto">
          <a:xfrm>
            <a:off x="1763280" y="3885058"/>
            <a:ext cx="8665440" cy="698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FA2F3249-DA05-43F2-B80E-99F4C19CA80C}"/>
              </a:ext>
            </a:extLst>
          </p:cNvPr>
          <p:cNvSpPr>
            <a:spLocks noGrp="1"/>
          </p:cNvSpPr>
          <p:nvPr>
            <p:ph type="title" hasCustomPrompt="1"/>
          </p:nvPr>
        </p:nvSpPr>
        <p:spPr>
          <a:xfrm>
            <a:off x="2189376" y="4073840"/>
            <a:ext cx="7847945" cy="543185"/>
          </a:xfrm>
          <a:noFill/>
        </p:spPr>
        <p:txBody>
          <a:bodyPr wrap="square" lIns="0" tIns="0" rIns="0" bIns="0" anchor="b" anchorCtr="0">
            <a:spAutoFit/>
          </a:bodyPr>
          <a:lstStyle>
            <a:lvl1pPr algn="ct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C40DEE74-2DD4-48BD-8223-A4F2EF6C418A}"/>
              </a:ext>
            </a:extLst>
          </p:cNvPr>
          <p:cNvSpPr>
            <a:spLocks noGrp="1"/>
          </p:cNvSpPr>
          <p:nvPr>
            <p:ph type="body" sz="quarter" idx="12" hasCustomPrompt="1"/>
          </p:nvPr>
        </p:nvSpPr>
        <p:spPr>
          <a:xfrm>
            <a:off x="2189352" y="5011818"/>
            <a:ext cx="7848618" cy="307777"/>
          </a:xfrm>
          <a:noFill/>
        </p:spPr>
        <p:txBody>
          <a:bodyPr wrap="square" lIns="0" tIns="0" rIns="0" bIns="0">
            <a:spAutoFit/>
          </a:bodyPr>
          <a:lstStyle>
            <a:lvl1pPr marL="0" indent="0" algn="ctr">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D18715D9-DBFA-426A-9570-BD60DF6B3ACF}"/>
              </a:ext>
            </a:extLst>
          </p:cNvPr>
          <p:cNvGrpSpPr/>
          <p:nvPr userDrawn="1"/>
        </p:nvGrpSpPr>
        <p:grpSpPr>
          <a:xfrm>
            <a:off x="4580150" y="5771419"/>
            <a:ext cx="3058115" cy="706011"/>
            <a:chOff x="4671991" y="5886313"/>
            <a:chExt cx="3119437" cy="720066"/>
          </a:xfrm>
        </p:grpSpPr>
        <p:pic>
          <p:nvPicPr>
            <p:cNvPr id="11" name="MS logo gray - EMF" descr="Microsoft logo, gray text version">
              <a:extLst>
                <a:ext uri="{FF2B5EF4-FFF2-40B4-BE49-F238E27FC236}">
                  <a16:creationId xmlns:a16="http://schemas.microsoft.com/office/drawing/2014/main" id="{7F1F988F-4184-4818-AB7C-1D16610200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539653" y="5886313"/>
              <a:ext cx="1393840" cy="298433"/>
            </a:xfrm>
            <a:prstGeom prst="rect">
              <a:avLst/>
            </a:prstGeom>
          </p:spPr>
        </p:pic>
        <p:sp>
          <p:nvSpPr>
            <p:cNvPr id="15" name="TextBox 14">
              <a:extLst>
                <a:ext uri="{FF2B5EF4-FFF2-40B4-BE49-F238E27FC236}">
                  <a16:creationId xmlns:a16="http://schemas.microsoft.com/office/drawing/2014/main" id="{676F306F-DBB3-405B-8974-18AF4D639F08}"/>
                </a:ext>
              </a:extLst>
            </p:cNvPr>
            <p:cNvSpPr txBox="1"/>
            <p:nvPr userDrawn="1"/>
          </p:nvSpPr>
          <p:spPr>
            <a:xfrm>
              <a:off x="4671991" y="6301579"/>
              <a:ext cx="3119437" cy="304800"/>
            </a:xfrm>
            <a:prstGeom prst="rect">
              <a:avLst/>
            </a:prstGeom>
            <a:noFill/>
          </p:spPr>
          <p:txBody>
            <a:bodyPr wrap="square" lIns="0" tIns="0" rIns="0" bIns="0" rtlCol="0">
              <a:spAutoFit/>
            </a:bodyPr>
            <a:lstStyle/>
            <a:p>
              <a:pPr algn="ctr"/>
              <a:r>
                <a:rPr lang="en-US" sz="1961">
                  <a:solidFill>
                    <a:srgbClr val="737373"/>
                  </a:solidFill>
                  <a:latin typeface="+mj-lt"/>
                </a:rPr>
                <a:t>Customer Success</a:t>
              </a:r>
            </a:p>
          </p:txBody>
        </p:sp>
      </p:grpSp>
    </p:spTree>
    <p:custDataLst>
      <p:tags r:id="rId1"/>
    </p:custDataLst>
    <p:extLst>
      <p:ext uri="{BB962C8B-B14F-4D97-AF65-F5344CB8AC3E}">
        <p14:creationId xmlns:p14="http://schemas.microsoft.com/office/powerpoint/2010/main" val="114445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 Full Bleed 4">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97A995-D11E-4A1D-AEBB-D304E320A20C}"/>
              </a:ext>
            </a:extLst>
          </p:cNvPr>
          <p:cNvGrpSpPr/>
          <p:nvPr userDrawn="1"/>
        </p:nvGrpSpPr>
        <p:grpSpPr>
          <a:xfrm>
            <a:off x="0" y="0"/>
            <a:ext cx="12192000" cy="6858000"/>
            <a:chOff x="0" y="0"/>
            <a:chExt cx="12436475" cy="6994525"/>
          </a:xfrm>
        </p:grpSpPr>
        <p:pic>
          <p:nvPicPr>
            <p:cNvPr id="8" name="Picture 7" descr="A woman sitting at a table with her laptop in front of a window&#10;&#10;">
              <a:extLst>
                <a:ext uri="{FF2B5EF4-FFF2-40B4-BE49-F238E27FC236}">
                  <a16:creationId xmlns:a16="http://schemas.microsoft.com/office/drawing/2014/main" id="{8C284619-DB6B-4876-A254-963AEC1CE0D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3" name="Rectangle 12">
              <a:extLst>
                <a:ext uri="{FF2B5EF4-FFF2-40B4-BE49-F238E27FC236}">
                  <a16:creationId xmlns:a16="http://schemas.microsoft.com/office/drawing/2014/main" id="{E3238A3E-62CC-456C-BF31-E3E8E2F0BFB8}"/>
                </a:ext>
              </a:extLst>
            </p:cNvPr>
            <p:cNvSpPr/>
            <p:nvPr userDrawn="1"/>
          </p:nvSpPr>
          <p:spPr bwMode="auto">
            <a:xfrm>
              <a:off x="0" y="1"/>
              <a:ext cx="9647237" cy="6994524"/>
            </a:xfrm>
            <a:prstGeom prst="rect">
              <a:avLst/>
            </a:prstGeom>
            <a:gradFill flip="none" rotWithShape="1">
              <a:gsLst>
                <a:gs pos="0">
                  <a:schemeClr val="bg1">
                    <a:alpha val="0"/>
                  </a:schemeClr>
                </a:gs>
                <a:gs pos="100000">
                  <a:schemeClr val="bg1">
                    <a:alpha val="9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1"/>
              <a:ext cx="9647237" cy="6994524"/>
            </a:xfrm>
            <a:prstGeom prst="rect">
              <a:avLst/>
            </a:prstGeom>
            <a:gradFill flip="none" rotWithShape="1">
              <a:gsLst>
                <a:gs pos="0">
                  <a:schemeClr val="bg1">
                    <a:alpha val="0"/>
                  </a:schemeClr>
                </a:gs>
                <a:gs pos="100000">
                  <a:schemeClr val="bg1">
                    <a:alpha val="9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userDrawn="1">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userDrawn="1">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4" name="TextBox 13">
            <a:extLst>
              <a:ext uri="{FF2B5EF4-FFF2-40B4-BE49-F238E27FC236}">
                <a16:creationId xmlns:a16="http://schemas.microsoft.com/office/drawing/2014/main" id="{A336BD93-3251-46CA-8260-1366D7C6A4E3}"/>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2084128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4" name="Picture 3" descr="A screen shot of a person on a video conference call">
            <a:extLst>
              <a:ext uri="{FF2B5EF4-FFF2-40B4-BE49-F238E27FC236}">
                <a16:creationId xmlns:a16="http://schemas.microsoft.com/office/drawing/2014/main" id="{B8FAEF98-4B3C-4CBC-867B-6B6121D859D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115048" y="0"/>
            <a:ext cx="6076951" cy="6858000"/>
          </a:xfrm>
          <a:prstGeom prst="rect">
            <a:avLst/>
          </a:prstGeom>
        </p:spPr>
      </p:pic>
      <p:sp>
        <p:nvSpPr>
          <p:cNvPr id="10" name="TextBox 9">
            <a:extLst>
              <a:ext uri="{FF2B5EF4-FFF2-40B4-BE49-F238E27FC236}">
                <a16:creationId xmlns:a16="http://schemas.microsoft.com/office/drawing/2014/main" id="{C4678D1C-900D-482A-BE46-627350605890}"/>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3103448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woman sitting on a sofa with her phone&#10;&#10;">
            <a:extLst>
              <a:ext uri="{FF2B5EF4-FFF2-40B4-BE49-F238E27FC236}">
                <a16:creationId xmlns:a16="http://schemas.microsoft.com/office/drawing/2014/main" id="{C027C1BB-0623-4DC8-838A-A764F0497C4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05525" y="0"/>
            <a:ext cx="6086475" cy="6858000"/>
          </a:xfrm>
          <a:prstGeom prst="rect">
            <a:avLst/>
          </a:prstGeom>
        </p:spPr>
      </p:pic>
      <p:sp>
        <p:nvSpPr>
          <p:cNvPr id="9" name="TextBox 8">
            <a:extLst>
              <a:ext uri="{FF2B5EF4-FFF2-40B4-BE49-F238E27FC236}">
                <a16:creationId xmlns:a16="http://schemas.microsoft.com/office/drawing/2014/main" id="{6671B98B-BF39-414B-8541-F72ABF38B5ED}"/>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2321312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 Square Photo 3">
    <p:bg>
      <p:bgRef idx="1001">
        <a:schemeClr val="bg1"/>
      </p:bgRef>
    </p:bg>
    <p:spTree>
      <p:nvGrpSpPr>
        <p:cNvPr id="1" name=""/>
        <p:cNvGrpSpPr/>
        <p:nvPr/>
      </p:nvGrpSpPr>
      <p:grpSpPr>
        <a:xfrm>
          <a:off x="0" y="0"/>
          <a:ext cx="0" cy="0"/>
          <a:chOff x="0" y="0"/>
          <a:chExt cx="0" cy="0"/>
        </a:xfrm>
      </p:grpSpPr>
      <p:pic>
        <p:nvPicPr>
          <p:cNvPr id="8" name="Picture 7" descr="A person sitting at a table with their surface in front of a window&#10;&#10;">
            <a:extLst>
              <a:ext uri="{FF2B5EF4-FFF2-40B4-BE49-F238E27FC236}">
                <a16:creationId xmlns:a16="http://schemas.microsoft.com/office/drawing/2014/main" id="{658F1344-DE58-425C-93FC-0BB2A747D0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TextBox 9">
            <a:extLst>
              <a:ext uri="{FF2B5EF4-FFF2-40B4-BE49-F238E27FC236}">
                <a16:creationId xmlns:a16="http://schemas.microsoft.com/office/drawing/2014/main" id="{8BB41CF4-D32D-4473-8C65-650AC677C13B}"/>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1755257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 Square Photo 4">
    <p:bg>
      <p:bgRef idx="1001">
        <a:schemeClr val="bg1"/>
      </p:bgRef>
    </p:bg>
    <p:spTree>
      <p:nvGrpSpPr>
        <p:cNvPr id="1" name=""/>
        <p:cNvGrpSpPr/>
        <p:nvPr/>
      </p:nvGrpSpPr>
      <p:grpSpPr>
        <a:xfrm>
          <a:off x="0" y="0"/>
          <a:ext cx="0" cy="0"/>
          <a:chOff x="0" y="0"/>
          <a:chExt cx="0" cy="0"/>
        </a:xfrm>
      </p:grpSpPr>
      <p:pic>
        <p:nvPicPr>
          <p:cNvPr id="4" name="Picture 3" descr="A living room filled with furniture and a window&#10;&#10;">
            <a:extLst>
              <a:ext uri="{FF2B5EF4-FFF2-40B4-BE49-F238E27FC236}">
                <a16:creationId xmlns:a16="http://schemas.microsoft.com/office/drawing/2014/main" id="{2E87F182-ECB7-4270-814B-17A1C703C3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05525" y="0"/>
            <a:ext cx="6076564"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9" name="TextBox 8">
            <a:extLst>
              <a:ext uri="{FF2B5EF4-FFF2-40B4-BE49-F238E27FC236}">
                <a16:creationId xmlns:a16="http://schemas.microsoft.com/office/drawing/2014/main" id="{ED659831-48B7-4518-B80C-6CFA935EC08D}"/>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rgbClr val="737373"/>
                </a:solidFill>
                <a:latin typeface="+mj-lt"/>
              </a:rPr>
              <a:t>Customer Success</a:t>
            </a:r>
          </a:p>
        </p:txBody>
      </p:sp>
    </p:spTree>
    <p:custDataLst>
      <p:tags r:id="rId1"/>
    </p:custDataLst>
    <p:extLst>
      <p:ext uri="{BB962C8B-B14F-4D97-AF65-F5344CB8AC3E}">
        <p14:creationId xmlns:p14="http://schemas.microsoft.com/office/powerpoint/2010/main" val="1858041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A living room filled with furniture and a window&#10;&#10;">
            <a:extLst>
              <a:ext uri="{FF2B5EF4-FFF2-40B4-BE49-F238E27FC236}">
                <a16:creationId xmlns:a16="http://schemas.microsoft.com/office/drawing/2014/main" id="{E80C1402-61E4-43C2-87FD-C4CD70B1248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449290" y="0"/>
            <a:ext cx="4733124" cy="6858000"/>
          </a:xfrm>
          <a:prstGeom prst="rect">
            <a:avLst/>
          </a:prstGeom>
        </p:spPr>
      </p:pic>
    </p:spTree>
    <p:extLst>
      <p:ext uri="{BB962C8B-B14F-4D97-AF65-F5344CB8AC3E}">
        <p14:creationId xmlns:p14="http://schemas.microsoft.com/office/powerpoint/2010/main" val="36839124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 Teal">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80C8BA84-8585-45D8-9470-5C67B93AAB12}"/>
              </a:ext>
            </a:extLst>
          </p:cNvPr>
          <p:cNvSpPr txBox="1"/>
          <p:nvPr userDrawn="1"/>
        </p:nvSpPr>
        <p:spPr>
          <a:xfrm>
            <a:off x="572717" y="1131252"/>
            <a:ext cx="3058115" cy="298851"/>
          </a:xfrm>
          <a:prstGeom prst="rect">
            <a:avLst/>
          </a:prstGeom>
          <a:noFill/>
        </p:spPr>
        <p:txBody>
          <a:bodyPr wrap="square" lIns="0" tIns="0" rIns="0" bIns="0" rtlCol="0">
            <a:spAutoFit/>
          </a:bodyPr>
          <a:lstStyle/>
          <a:p>
            <a:pPr algn="l"/>
            <a:r>
              <a:rPr lang="en-US" sz="1961">
                <a:solidFill>
                  <a:schemeClr val="bg1"/>
                </a:solidFill>
                <a:latin typeface="+mj-lt"/>
              </a:rPr>
              <a:t>Customer Success</a:t>
            </a:r>
          </a:p>
        </p:txBody>
      </p:sp>
    </p:spTree>
    <p:custDataLst>
      <p:tags r:id="rId1"/>
    </p:custDataLst>
    <p:extLst>
      <p:ext uri="{BB962C8B-B14F-4D97-AF65-F5344CB8AC3E}">
        <p14:creationId xmlns:p14="http://schemas.microsoft.com/office/powerpoint/2010/main" val="417834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ags" Target="../tags/tag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image" Target="../media/image1.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ags" Target="../tags/tag1.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image" Target="../media/image9.emf"/><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 Id="rId30"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theme" Target="../theme/theme3.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image" Target="../media/image11.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8" Type="http://schemas.openxmlformats.org/officeDocument/2006/relationships/slideLayout" Target="../slideLayouts/slideLayout54.xml"/><Relationship Id="rId3"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0.xml"/><Relationship Id="rId21" Type="http://schemas.openxmlformats.org/officeDocument/2006/relationships/slideLayout" Target="../slideLayouts/slideLayout105.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63" Type="http://schemas.openxmlformats.org/officeDocument/2006/relationships/slideLayout" Target="../slideLayouts/slideLayout147.xml"/><Relationship Id="rId68" Type="http://schemas.openxmlformats.org/officeDocument/2006/relationships/slideLayout" Target="../slideLayouts/slideLayout152.xml"/><Relationship Id="rId84" Type="http://schemas.openxmlformats.org/officeDocument/2006/relationships/slideLayout" Target="../slideLayouts/slideLayout168.xml"/><Relationship Id="rId89" Type="http://schemas.openxmlformats.org/officeDocument/2006/relationships/slideLayout" Target="../slideLayouts/slideLayout173.xml"/><Relationship Id="rId112" Type="http://schemas.openxmlformats.org/officeDocument/2006/relationships/slideLayout" Target="../slideLayouts/slideLayout196.xml"/><Relationship Id="rId16" Type="http://schemas.openxmlformats.org/officeDocument/2006/relationships/slideLayout" Target="../slideLayouts/slideLayout100.xml"/><Relationship Id="rId107" Type="http://schemas.openxmlformats.org/officeDocument/2006/relationships/slideLayout" Target="../slideLayouts/slideLayout191.xml"/><Relationship Id="rId11" Type="http://schemas.openxmlformats.org/officeDocument/2006/relationships/slideLayout" Target="../slideLayouts/slideLayout95.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53" Type="http://schemas.openxmlformats.org/officeDocument/2006/relationships/slideLayout" Target="../slideLayouts/slideLayout137.xml"/><Relationship Id="rId58" Type="http://schemas.openxmlformats.org/officeDocument/2006/relationships/slideLayout" Target="../slideLayouts/slideLayout142.xml"/><Relationship Id="rId74" Type="http://schemas.openxmlformats.org/officeDocument/2006/relationships/slideLayout" Target="../slideLayouts/slideLayout158.xml"/><Relationship Id="rId79" Type="http://schemas.openxmlformats.org/officeDocument/2006/relationships/slideLayout" Target="../slideLayouts/slideLayout163.xml"/><Relationship Id="rId102" Type="http://schemas.openxmlformats.org/officeDocument/2006/relationships/slideLayout" Target="../slideLayouts/slideLayout186.xml"/><Relationship Id="rId5" Type="http://schemas.openxmlformats.org/officeDocument/2006/relationships/slideLayout" Target="../slideLayouts/slideLayout89.xml"/><Relationship Id="rId90" Type="http://schemas.openxmlformats.org/officeDocument/2006/relationships/slideLayout" Target="../slideLayouts/slideLayout174.xml"/><Relationship Id="rId95" Type="http://schemas.openxmlformats.org/officeDocument/2006/relationships/slideLayout" Target="../slideLayouts/slideLayout179.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64" Type="http://schemas.openxmlformats.org/officeDocument/2006/relationships/slideLayout" Target="../slideLayouts/slideLayout148.xml"/><Relationship Id="rId69" Type="http://schemas.openxmlformats.org/officeDocument/2006/relationships/slideLayout" Target="../slideLayouts/slideLayout153.xml"/><Relationship Id="rId113" Type="http://schemas.openxmlformats.org/officeDocument/2006/relationships/slideLayout" Target="../slideLayouts/slideLayout197.xml"/><Relationship Id="rId80" Type="http://schemas.openxmlformats.org/officeDocument/2006/relationships/slideLayout" Target="../slideLayouts/slideLayout164.xml"/><Relationship Id="rId85" Type="http://schemas.openxmlformats.org/officeDocument/2006/relationships/slideLayout" Target="../slideLayouts/slideLayout169.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59" Type="http://schemas.openxmlformats.org/officeDocument/2006/relationships/slideLayout" Target="../slideLayouts/slideLayout143.xml"/><Relationship Id="rId103" Type="http://schemas.openxmlformats.org/officeDocument/2006/relationships/slideLayout" Target="../slideLayouts/slideLayout187.xml"/><Relationship Id="rId108" Type="http://schemas.openxmlformats.org/officeDocument/2006/relationships/slideLayout" Target="../slideLayouts/slideLayout192.xml"/><Relationship Id="rId54" Type="http://schemas.openxmlformats.org/officeDocument/2006/relationships/slideLayout" Target="../slideLayouts/slideLayout138.xml"/><Relationship Id="rId70" Type="http://schemas.openxmlformats.org/officeDocument/2006/relationships/slideLayout" Target="../slideLayouts/slideLayout154.xml"/><Relationship Id="rId75" Type="http://schemas.openxmlformats.org/officeDocument/2006/relationships/slideLayout" Target="../slideLayouts/slideLayout159.xml"/><Relationship Id="rId91" Type="http://schemas.openxmlformats.org/officeDocument/2006/relationships/slideLayout" Target="../slideLayouts/slideLayout175.xml"/><Relationship Id="rId96" Type="http://schemas.openxmlformats.org/officeDocument/2006/relationships/slideLayout" Target="../slideLayouts/slideLayout18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57" Type="http://schemas.openxmlformats.org/officeDocument/2006/relationships/slideLayout" Target="../slideLayouts/slideLayout141.xml"/><Relationship Id="rId106" Type="http://schemas.openxmlformats.org/officeDocument/2006/relationships/slideLayout" Target="../slideLayouts/slideLayout190.xml"/><Relationship Id="rId114" Type="http://schemas.openxmlformats.org/officeDocument/2006/relationships/slideLayout" Target="../slideLayouts/slideLayout198.xml"/><Relationship Id="rId10" Type="http://schemas.openxmlformats.org/officeDocument/2006/relationships/slideLayout" Target="../slideLayouts/slideLayout94.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60" Type="http://schemas.openxmlformats.org/officeDocument/2006/relationships/slideLayout" Target="../slideLayouts/slideLayout144.xml"/><Relationship Id="rId65" Type="http://schemas.openxmlformats.org/officeDocument/2006/relationships/slideLayout" Target="../slideLayouts/slideLayout149.xml"/><Relationship Id="rId73" Type="http://schemas.openxmlformats.org/officeDocument/2006/relationships/slideLayout" Target="../slideLayouts/slideLayout157.xml"/><Relationship Id="rId78" Type="http://schemas.openxmlformats.org/officeDocument/2006/relationships/slideLayout" Target="../slideLayouts/slideLayout162.xml"/><Relationship Id="rId81" Type="http://schemas.openxmlformats.org/officeDocument/2006/relationships/slideLayout" Target="../slideLayouts/slideLayout165.xml"/><Relationship Id="rId86" Type="http://schemas.openxmlformats.org/officeDocument/2006/relationships/slideLayout" Target="../slideLayouts/slideLayout170.xml"/><Relationship Id="rId94" Type="http://schemas.openxmlformats.org/officeDocument/2006/relationships/slideLayout" Target="../slideLayouts/slideLayout178.xml"/><Relationship Id="rId99" Type="http://schemas.openxmlformats.org/officeDocument/2006/relationships/slideLayout" Target="../slideLayouts/slideLayout183.xml"/><Relationship Id="rId101" Type="http://schemas.openxmlformats.org/officeDocument/2006/relationships/slideLayout" Target="../slideLayouts/slideLayout18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9" Type="http://schemas.openxmlformats.org/officeDocument/2006/relationships/slideLayout" Target="../slideLayouts/slideLayout123.xml"/><Relationship Id="rId109" Type="http://schemas.openxmlformats.org/officeDocument/2006/relationships/slideLayout" Target="../slideLayouts/slideLayout193.xml"/><Relationship Id="rId34" Type="http://schemas.openxmlformats.org/officeDocument/2006/relationships/slideLayout" Target="../slideLayouts/slideLayout118.xml"/><Relationship Id="rId50" Type="http://schemas.openxmlformats.org/officeDocument/2006/relationships/slideLayout" Target="../slideLayouts/slideLayout134.xml"/><Relationship Id="rId55" Type="http://schemas.openxmlformats.org/officeDocument/2006/relationships/slideLayout" Target="../slideLayouts/slideLayout139.xml"/><Relationship Id="rId76" Type="http://schemas.openxmlformats.org/officeDocument/2006/relationships/slideLayout" Target="../slideLayouts/slideLayout160.xml"/><Relationship Id="rId97" Type="http://schemas.openxmlformats.org/officeDocument/2006/relationships/slideLayout" Target="../slideLayouts/slideLayout181.xml"/><Relationship Id="rId104" Type="http://schemas.openxmlformats.org/officeDocument/2006/relationships/slideLayout" Target="../slideLayouts/slideLayout188.xml"/><Relationship Id="rId7" Type="http://schemas.openxmlformats.org/officeDocument/2006/relationships/slideLayout" Target="../slideLayouts/slideLayout91.xml"/><Relationship Id="rId71" Type="http://schemas.openxmlformats.org/officeDocument/2006/relationships/slideLayout" Target="../slideLayouts/slideLayout155.xml"/><Relationship Id="rId92" Type="http://schemas.openxmlformats.org/officeDocument/2006/relationships/slideLayout" Target="../slideLayouts/slideLayout176.xml"/><Relationship Id="rId2" Type="http://schemas.openxmlformats.org/officeDocument/2006/relationships/slideLayout" Target="../slideLayouts/slideLayout86.xml"/><Relationship Id="rId29" Type="http://schemas.openxmlformats.org/officeDocument/2006/relationships/slideLayout" Target="../slideLayouts/slideLayout113.xml"/><Relationship Id="rId24" Type="http://schemas.openxmlformats.org/officeDocument/2006/relationships/slideLayout" Target="../slideLayouts/slideLayout108.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66" Type="http://schemas.openxmlformats.org/officeDocument/2006/relationships/slideLayout" Target="../slideLayouts/slideLayout150.xml"/><Relationship Id="rId87" Type="http://schemas.openxmlformats.org/officeDocument/2006/relationships/slideLayout" Target="../slideLayouts/slideLayout171.xml"/><Relationship Id="rId110" Type="http://schemas.openxmlformats.org/officeDocument/2006/relationships/slideLayout" Target="../slideLayouts/slideLayout194.xml"/><Relationship Id="rId115" Type="http://schemas.openxmlformats.org/officeDocument/2006/relationships/theme" Target="../theme/theme4.xml"/><Relationship Id="rId61" Type="http://schemas.openxmlformats.org/officeDocument/2006/relationships/slideLayout" Target="../slideLayouts/slideLayout145.xml"/><Relationship Id="rId82" Type="http://schemas.openxmlformats.org/officeDocument/2006/relationships/slideLayout" Target="../slideLayouts/slideLayout166.xml"/><Relationship Id="rId19" Type="http://schemas.openxmlformats.org/officeDocument/2006/relationships/slideLayout" Target="../slideLayouts/slideLayout103.xml"/><Relationship Id="rId14" Type="http://schemas.openxmlformats.org/officeDocument/2006/relationships/slideLayout" Target="../slideLayouts/slideLayout98.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56" Type="http://schemas.openxmlformats.org/officeDocument/2006/relationships/slideLayout" Target="../slideLayouts/slideLayout140.xml"/><Relationship Id="rId77" Type="http://schemas.openxmlformats.org/officeDocument/2006/relationships/slideLayout" Target="../slideLayouts/slideLayout161.xml"/><Relationship Id="rId100" Type="http://schemas.openxmlformats.org/officeDocument/2006/relationships/slideLayout" Target="../slideLayouts/slideLayout184.xml"/><Relationship Id="rId105" Type="http://schemas.openxmlformats.org/officeDocument/2006/relationships/slideLayout" Target="../slideLayouts/slideLayout189.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72" Type="http://schemas.openxmlformats.org/officeDocument/2006/relationships/slideLayout" Target="../slideLayouts/slideLayout156.xml"/><Relationship Id="rId93" Type="http://schemas.openxmlformats.org/officeDocument/2006/relationships/slideLayout" Target="../slideLayouts/slideLayout177.xml"/><Relationship Id="rId98" Type="http://schemas.openxmlformats.org/officeDocument/2006/relationships/slideLayout" Target="../slideLayouts/slideLayout182.xml"/><Relationship Id="rId3" Type="http://schemas.openxmlformats.org/officeDocument/2006/relationships/slideLayout" Target="../slideLayouts/slideLayout87.xml"/><Relationship Id="rId25" Type="http://schemas.openxmlformats.org/officeDocument/2006/relationships/slideLayout" Target="../slideLayouts/slideLayout109.xml"/><Relationship Id="rId46" Type="http://schemas.openxmlformats.org/officeDocument/2006/relationships/slideLayout" Target="../slideLayouts/slideLayout130.xml"/><Relationship Id="rId67" Type="http://schemas.openxmlformats.org/officeDocument/2006/relationships/slideLayout" Target="../slideLayouts/slideLayout151.xml"/><Relationship Id="rId116" Type="http://schemas.openxmlformats.org/officeDocument/2006/relationships/tags" Target="../tags/tag3.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62" Type="http://schemas.openxmlformats.org/officeDocument/2006/relationships/slideLayout" Target="../slideLayouts/slideLayout146.xml"/><Relationship Id="rId83" Type="http://schemas.openxmlformats.org/officeDocument/2006/relationships/slideLayout" Target="../slideLayouts/slideLayout167.xml"/><Relationship Id="rId88" Type="http://schemas.openxmlformats.org/officeDocument/2006/relationships/slideLayout" Target="../slideLayouts/slideLayout172.xml"/><Relationship Id="rId111" Type="http://schemas.openxmlformats.org/officeDocument/2006/relationships/slideLayout" Target="../slideLayouts/slideLayout19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theme" Target="../theme/theme5.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slideLayout" Target="../slideLayouts/slideLayout236.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40" Type="http://schemas.openxmlformats.org/officeDocument/2006/relationships/image" Target="../media/image1.emf"/><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 Id="rId8" Type="http://schemas.openxmlformats.org/officeDocument/2006/relationships/slideLayout" Target="../slideLayouts/slideLayout206.xml"/><Relationship Id="rId3" Type="http://schemas.openxmlformats.org/officeDocument/2006/relationships/slideLayout" Target="../slideLayouts/slideLayout2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tags" Target="../tags/tag10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image" Target="../media/image1.emf"/><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tags" Target="../tags/tag107.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image" Target="../media/image9.emf"/><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theme" Target="../theme/theme6.xml"/><Relationship Id="rId30"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88.xml"/><Relationship Id="rId21" Type="http://schemas.openxmlformats.org/officeDocument/2006/relationships/slideLayout" Target="../slideLayouts/slideLayout283.xml"/><Relationship Id="rId42" Type="http://schemas.openxmlformats.org/officeDocument/2006/relationships/slideLayout" Target="../slideLayouts/slideLayout304.xml"/><Relationship Id="rId47" Type="http://schemas.openxmlformats.org/officeDocument/2006/relationships/slideLayout" Target="../slideLayouts/slideLayout309.xml"/><Relationship Id="rId63" Type="http://schemas.openxmlformats.org/officeDocument/2006/relationships/slideLayout" Target="../slideLayouts/slideLayout325.xml"/><Relationship Id="rId68" Type="http://schemas.openxmlformats.org/officeDocument/2006/relationships/slideLayout" Target="../slideLayouts/slideLayout330.xml"/><Relationship Id="rId84" Type="http://schemas.openxmlformats.org/officeDocument/2006/relationships/slideLayout" Target="../slideLayouts/slideLayout346.xml"/><Relationship Id="rId89" Type="http://schemas.openxmlformats.org/officeDocument/2006/relationships/slideLayout" Target="../slideLayouts/slideLayout351.xml"/><Relationship Id="rId112" Type="http://schemas.openxmlformats.org/officeDocument/2006/relationships/slideLayout" Target="../slideLayouts/slideLayout374.xml"/><Relationship Id="rId16" Type="http://schemas.openxmlformats.org/officeDocument/2006/relationships/slideLayout" Target="../slideLayouts/slideLayout278.xml"/><Relationship Id="rId107" Type="http://schemas.openxmlformats.org/officeDocument/2006/relationships/slideLayout" Target="../slideLayouts/slideLayout369.xml"/><Relationship Id="rId11" Type="http://schemas.openxmlformats.org/officeDocument/2006/relationships/slideLayout" Target="../slideLayouts/slideLayout273.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53" Type="http://schemas.openxmlformats.org/officeDocument/2006/relationships/slideLayout" Target="../slideLayouts/slideLayout315.xml"/><Relationship Id="rId58" Type="http://schemas.openxmlformats.org/officeDocument/2006/relationships/slideLayout" Target="../slideLayouts/slideLayout320.xml"/><Relationship Id="rId74" Type="http://schemas.openxmlformats.org/officeDocument/2006/relationships/slideLayout" Target="../slideLayouts/slideLayout336.xml"/><Relationship Id="rId79" Type="http://schemas.openxmlformats.org/officeDocument/2006/relationships/slideLayout" Target="../slideLayouts/slideLayout341.xml"/><Relationship Id="rId102" Type="http://schemas.openxmlformats.org/officeDocument/2006/relationships/slideLayout" Target="../slideLayouts/slideLayout364.xml"/><Relationship Id="rId5" Type="http://schemas.openxmlformats.org/officeDocument/2006/relationships/slideLayout" Target="../slideLayouts/slideLayout267.xml"/><Relationship Id="rId90" Type="http://schemas.openxmlformats.org/officeDocument/2006/relationships/slideLayout" Target="../slideLayouts/slideLayout352.xml"/><Relationship Id="rId95" Type="http://schemas.openxmlformats.org/officeDocument/2006/relationships/slideLayout" Target="../slideLayouts/slideLayout357.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43" Type="http://schemas.openxmlformats.org/officeDocument/2006/relationships/slideLayout" Target="../slideLayouts/slideLayout305.xml"/><Relationship Id="rId48" Type="http://schemas.openxmlformats.org/officeDocument/2006/relationships/slideLayout" Target="../slideLayouts/slideLayout310.xml"/><Relationship Id="rId64" Type="http://schemas.openxmlformats.org/officeDocument/2006/relationships/slideLayout" Target="../slideLayouts/slideLayout326.xml"/><Relationship Id="rId69" Type="http://schemas.openxmlformats.org/officeDocument/2006/relationships/slideLayout" Target="../slideLayouts/slideLayout331.xml"/><Relationship Id="rId113" Type="http://schemas.openxmlformats.org/officeDocument/2006/relationships/slideLayout" Target="../slideLayouts/slideLayout375.xml"/><Relationship Id="rId80" Type="http://schemas.openxmlformats.org/officeDocument/2006/relationships/slideLayout" Target="../slideLayouts/slideLayout342.xml"/><Relationship Id="rId85" Type="http://schemas.openxmlformats.org/officeDocument/2006/relationships/slideLayout" Target="../slideLayouts/slideLayout347.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59" Type="http://schemas.openxmlformats.org/officeDocument/2006/relationships/slideLayout" Target="../slideLayouts/slideLayout321.xml"/><Relationship Id="rId103" Type="http://schemas.openxmlformats.org/officeDocument/2006/relationships/slideLayout" Target="../slideLayouts/slideLayout365.xml"/><Relationship Id="rId108" Type="http://schemas.openxmlformats.org/officeDocument/2006/relationships/slideLayout" Target="../slideLayouts/slideLayout370.xml"/><Relationship Id="rId54" Type="http://schemas.openxmlformats.org/officeDocument/2006/relationships/slideLayout" Target="../slideLayouts/slideLayout316.xml"/><Relationship Id="rId70" Type="http://schemas.openxmlformats.org/officeDocument/2006/relationships/slideLayout" Target="../slideLayouts/slideLayout332.xml"/><Relationship Id="rId75" Type="http://schemas.openxmlformats.org/officeDocument/2006/relationships/slideLayout" Target="../slideLayouts/slideLayout337.xml"/><Relationship Id="rId91" Type="http://schemas.openxmlformats.org/officeDocument/2006/relationships/slideLayout" Target="../slideLayouts/slideLayout353.xml"/><Relationship Id="rId96" Type="http://schemas.openxmlformats.org/officeDocument/2006/relationships/slideLayout" Target="../slideLayouts/slideLayout358.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49" Type="http://schemas.openxmlformats.org/officeDocument/2006/relationships/slideLayout" Target="../slideLayouts/slideLayout311.xml"/><Relationship Id="rId57" Type="http://schemas.openxmlformats.org/officeDocument/2006/relationships/slideLayout" Target="../slideLayouts/slideLayout319.xml"/><Relationship Id="rId106" Type="http://schemas.openxmlformats.org/officeDocument/2006/relationships/slideLayout" Target="../slideLayouts/slideLayout368.xml"/><Relationship Id="rId114" Type="http://schemas.openxmlformats.org/officeDocument/2006/relationships/slideLayout" Target="../slideLayouts/slideLayout376.xml"/><Relationship Id="rId10" Type="http://schemas.openxmlformats.org/officeDocument/2006/relationships/slideLayout" Target="../slideLayouts/slideLayout272.xml"/><Relationship Id="rId31" Type="http://schemas.openxmlformats.org/officeDocument/2006/relationships/slideLayout" Target="../slideLayouts/slideLayout293.xml"/><Relationship Id="rId44" Type="http://schemas.openxmlformats.org/officeDocument/2006/relationships/slideLayout" Target="../slideLayouts/slideLayout306.xml"/><Relationship Id="rId52" Type="http://schemas.openxmlformats.org/officeDocument/2006/relationships/slideLayout" Target="../slideLayouts/slideLayout314.xml"/><Relationship Id="rId60" Type="http://schemas.openxmlformats.org/officeDocument/2006/relationships/slideLayout" Target="../slideLayouts/slideLayout322.xml"/><Relationship Id="rId65" Type="http://schemas.openxmlformats.org/officeDocument/2006/relationships/slideLayout" Target="../slideLayouts/slideLayout327.xml"/><Relationship Id="rId73" Type="http://schemas.openxmlformats.org/officeDocument/2006/relationships/slideLayout" Target="../slideLayouts/slideLayout335.xml"/><Relationship Id="rId78" Type="http://schemas.openxmlformats.org/officeDocument/2006/relationships/slideLayout" Target="../slideLayouts/slideLayout340.xml"/><Relationship Id="rId81" Type="http://schemas.openxmlformats.org/officeDocument/2006/relationships/slideLayout" Target="../slideLayouts/slideLayout343.xml"/><Relationship Id="rId86" Type="http://schemas.openxmlformats.org/officeDocument/2006/relationships/slideLayout" Target="../slideLayouts/slideLayout348.xml"/><Relationship Id="rId94" Type="http://schemas.openxmlformats.org/officeDocument/2006/relationships/slideLayout" Target="../slideLayouts/slideLayout356.xml"/><Relationship Id="rId99" Type="http://schemas.openxmlformats.org/officeDocument/2006/relationships/slideLayout" Target="../slideLayouts/slideLayout361.xml"/><Relationship Id="rId101" Type="http://schemas.openxmlformats.org/officeDocument/2006/relationships/slideLayout" Target="../slideLayouts/slideLayout36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39" Type="http://schemas.openxmlformats.org/officeDocument/2006/relationships/slideLayout" Target="../slideLayouts/slideLayout301.xml"/><Relationship Id="rId109" Type="http://schemas.openxmlformats.org/officeDocument/2006/relationships/slideLayout" Target="../slideLayouts/slideLayout371.xml"/><Relationship Id="rId34" Type="http://schemas.openxmlformats.org/officeDocument/2006/relationships/slideLayout" Target="../slideLayouts/slideLayout296.xml"/><Relationship Id="rId50" Type="http://schemas.openxmlformats.org/officeDocument/2006/relationships/slideLayout" Target="../slideLayouts/slideLayout312.xml"/><Relationship Id="rId55" Type="http://schemas.openxmlformats.org/officeDocument/2006/relationships/slideLayout" Target="../slideLayouts/slideLayout317.xml"/><Relationship Id="rId76" Type="http://schemas.openxmlformats.org/officeDocument/2006/relationships/slideLayout" Target="../slideLayouts/slideLayout338.xml"/><Relationship Id="rId97" Type="http://schemas.openxmlformats.org/officeDocument/2006/relationships/slideLayout" Target="../slideLayouts/slideLayout359.xml"/><Relationship Id="rId104" Type="http://schemas.openxmlformats.org/officeDocument/2006/relationships/slideLayout" Target="../slideLayouts/slideLayout366.xml"/><Relationship Id="rId7" Type="http://schemas.openxmlformats.org/officeDocument/2006/relationships/slideLayout" Target="../slideLayouts/slideLayout269.xml"/><Relationship Id="rId71" Type="http://schemas.openxmlformats.org/officeDocument/2006/relationships/slideLayout" Target="../slideLayouts/slideLayout333.xml"/><Relationship Id="rId92" Type="http://schemas.openxmlformats.org/officeDocument/2006/relationships/slideLayout" Target="../slideLayouts/slideLayout354.xml"/><Relationship Id="rId2" Type="http://schemas.openxmlformats.org/officeDocument/2006/relationships/slideLayout" Target="../slideLayouts/slideLayout264.xml"/><Relationship Id="rId29" Type="http://schemas.openxmlformats.org/officeDocument/2006/relationships/slideLayout" Target="../slideLayouts/slideLayout291.xml"/><Relationship Id="rId24" Type="http://schemas.openxmlformats.org/officeDocument/2006/relationships/slideLayout" Target="../slideLayouts/slideLayout286.xml"/><Relationship Id="rId40" Type="http://schemas.openxmlformats.org/officeDocument/2006/relationships/slideLayout" Target="../slideLayouts/slideLayout302.xml"/><Relationship Id="rId45" Type="http://schemas.openxmlformats.org/officeDocument/2006/relationships/slideLayout" Target="../slideLayouts/slideLayout307.xml"/><Relationship Id="rId66" Type="http://schemas.openxmlformats.org/officeDocument/2006/relationships/slideLayout" Target="../slideLayouts/slideLayout328.xml"/><Relationship Id="rId87" Type="http://schemas.openxmlformats.org/officeDocument/2006/relationships/slideLayout" Target="../slideLayouts/slideLayout349.xml"/><Relationship Id="rId110" Type="http://schemas.openxmlformats.org/officeDocument/2006/relationships/slideLayout" Target="../slideLayouts/slideLayout372.xml"/><Relationship Id="rId115" Type="http://schemas.openxmlformats.org/officeDocument/2006/relationships/theme" Target="../theme/theme7.xml"/><Relationship Id="rId61" Type="http://schemas.openxmlformats.org/officeDocument/2006/relationships/slideLayout" Target="../slideLayouts/slideLayout323.xml"/><Relationship Id="rId82" Type="http://schemas.openxmlformats.org/officeDocument/2006/relationships/slideLayout" Target="../slideLayouts/slideLayout344.xml"/><Relationship Id="rId19" Type="http://schemas.openxmlformats.org/officeDocument/2006/relationships/slideLayout" Target="../slideLayouts/slideLayout281.xml"/><Relationship Id="rId14" Type="http://schemas.openxmlformats.org/officeDocument/2006/relationships/slideLayout" Target="../slideLayouts/slideLayout276.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56" Type="http://schemas.openxmlformats.org/officeDocument/2006/relationships/slideLayout" Target="../slideLayouts/slideLayout318.xml"/><Relationship Id="rId77" Type="http://schemas.openxmlformats.org/officeDocument/2006/relationships/slideLayout" Target="../slideLayouts/slideLayout339.xml"/><Relationship Id="rId100" Type="http://schemas.openxmlformats.org/officeDocument/2006/relationships/slideLayout" Target="../slideLayouts/slideLayout362.xml"/><Relationship Id="rId105" Type="http://schemas.openxmlformats.org/officeDocument/2006/relationships/slideLayout" Target="../slideLayouts/slideLayout367.xml"/><Relationship Id="rId8" Type="http://schemas.openxmlformats.org/officeDocument/2006/relationships/slideLayout" Target="../slideLayouts/slideLayout270.xml"/><Relationship Id="rId51" Type="http://schemas.openxmlformats.org/officeDocument/2006/relationships/slideLayout" Target="../slideLayouts/slideLayout313.xml"/><Relationship Id="rId72" Type="http://schemas.openxmlformats.org/officeDocument/2006/relationships/slideLayout" Target="../slideLayouts/slideLayout334.xml"/><Relationship Id="rId93" Type="http://schemas.openxmlformats.org/officeDocument/2006/relationships/slideLayout" Target="../slideLayouts/slideLayout355.xml"/><Relationship Id="rId98" Type="http://schemas.openxmlformats.org/officeDocument/2006/relationships/slideLayout" Target="../slideLayouts/slideLayout360.xml"/><Relationship Id="rId3" Type="http://schemas.openxmlformats.org/officeDocument/2006/relationships/slideLayout" Target="../slideLayouts/slideLayout265.xml"/><Relationship Id="rId25" Type="http://schemas.openxmlformats.org/officeDocument/2006/relationships/slideLayout" Target="../slideLayouts/slideLayout287.xml"/><Relationship Id="rId46" Type="http://schemas.openxmlformats.org/officeDocument/2006/relationships/slideLayout" Target="../slideLayouts/slideLayout308.xml"/><Relationship Id="rId67" Type="http://schemas.openxmlformats.org/officeDocument/2006/relationships/slideLayout" Target="../slideLayouts/slideLayout329.xml"/><Relationship Id="rId116" Type="http://schemas.openxmlformats.org/officeDocument/2006/relationships/image" Target="../media/image1.emf"/><Relationship Id="rId20" Type="http://schemas.openxmlformats.org/officeDocument/2006/relationships/slideLayout" Target="../slideLayouts/slideLayout282.xml"/><Relationship Id="rId41" Type="http://schemas.openxmlformats.org/officeDocument/2006/relationships/slideLayout" Target="../slideLayouts/slideLayout303.xml"/><Relationship Id="rId62" Type="http://schemas.openxmlformats.org/officeDocument/2006/relationships/slideLayout" Target="../slideLayouts/slideLayout324.xml"/><Relationship Id="rId83" Type="http://schemas.openxmlformats.org/officeDocument/2006/relationships/slideLayout" Target="../slideLayouts/slideLayout345.xml"/><Relationship Id="rId88" Type="http://schemas.openxmlformats.org/officeDocument/2006/relationships/slideLayout" Target="../slideLayouts/slideLayout350.xml"/><Relationship Id="rId111" Type="http://schemas.openxmlformats.org/officeDocument/2006/relationships/slideLayout" Target="../slideLayouts/slideLayout3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6" name="CaixaDeTexto 5">
            <a:extLst>
              <a:ext uri="{FF2B5EF4-FFF2-40B4-BE49-F238E27FC236}">
                <a16:creationId xmlns:a16="http://schemas.microsoft.com/office/drawing/2014/main" id="{BA605E93-79D0-EE3D-A21D-F4BDFD8537BB}"/>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75377003"/>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71" r:id="rId4"/>
    <p:sldLayoutId id="2147492216" r:id="rId5"/>
    <p:sldLayoutId id="2147484475" r:id="rId6"/>
    <p:sldLayoutId id="2147484498" r:id="rId7"/>
    <p:sldLayoutId id="2147484478" r:id="rId8"/>
    <p:sldLayoutId id="2147484485" r:id="rId9"/>
    <p:sldLayoutId id="2147484488" r:id="rId10"/>
    <p:sldLayoutId id="2147484491" r:id="rId11"/>
    <p:sldLayoutId id="2147484492" r:id="rId12"/>
    <p:sldLayoutId id="2147484493" r:id="rId13"/>
    <p:sldLayoutId id="2147484632" r:id="rId14"/>
    <p:sldLayoutId id="2147484643" r:id="rId15"/>
    <p:sldLayoutId id="2147484124" r:id="rId16"/>
    <p:sldLayoutId id="2147484126" r:id="rId17"/>
    <p:sldLayoutId id="2147484127" r:id="rId18"/>
    <p:sldLayoutId id="2147484699" r:id="rId19"/>
    <p:sldLayoutId id="2147484487"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503" imgH="503" progId="TCLayout.ActiveDocument.1">
                  <p:embed/>
                </p:oleObj>
              </mc:Choice>
              <mc:Fallback>
                <p:oleObj name="think-cell Slide" r:id="rId30"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9"/>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GB"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
        <p:nvSpPr>
          <p:cNvPr id="6" name="CaixaDeTexto 5">
            <a:extLst>
              <a:ext uri="{FF2B5EF4-FFF2-40B4-BE49-F238E27FC236}">
                <a16:creationId xmlns:a16="http://schemas.microsoft.com/office/drawing/2014/main" id="{E79D340D-A3D6-5231-A2C0-18C1232926DA}"/>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78445732"/>
      </p:ext>
    </p:extLst>
  </p:cSld>
  <p:clrMap bg1="lt1" tx1="dk1" bg2="lt2" tx2="dk2" accent1="accent1" accent2="accent2" accent3="accent3" accent4="accent4" accent5="accent5" accent6="accent6" hlink="hlink" folHlink="folHlink"/>
  <p:sldLayoutIdLst>
    <p:sldLayoutId id="2147485284" r:id="rId1"/>
    <p:sldLayoutId id="2147485285" r:id="rId2"/>
    <p:sldLayoutId id="2147485286" r:id="rId3"/>
    <p:sldLayoutId id="2147485287" r:id="rId4"/>
    <p:sldLayoutId id="2147485288" r:id="rId5"/>
    <p:sldLayoutId id="2147485289" r:id="rId6"/>
    <p:sldLayoutId id="2147485290" r:id="rId7"/>
    <p:sldLayoutId id="2147485291" r:id="rId8"/>
    <p:sldLayoutId id="2147485292" r:id="rId9"/>
    <p:sldLayoutId id="2147485293" r:id="rId10"/>
    <p:sldLayoutId id="2147485294" r:id="rId11"/>
    <p:sldLayoutId id="2147485295" r:id="rId12"/>
    <p:sldLayoutId id="2147485296" r:id="rId13"/>
    <p:sldLayoutId id="2147485297" r:id="rId14"/>
    <p:sldLayoutId id="2147485298" r:id="rId15"/>
    <p:sldLayoutId id="2147485299" r:id="rId16"/>
    <p:sldLayoutId id="2147485300" r:id="rId17"/>
    <p:sldLayoutId id="2147485301" r:id="rId18"/>
    <p:sldLayoutId id="2147485302" r:id="rId19"/>
    <p:sldLayoutId id="2147485303" r:id="rId20"/>
    <p:sldLayoutId id="2147485304" r:id="rId21"/>
    <p:sldLayoutId id="2147485305" r:id="rId22"/>
    <p:sldLayoutId id="2147485306" r:id="rId23"/>
    <p:sldLayoutId id="2147485307" r:id="rId24"/>
    <p:sldLayoutId id="2147485308" r:id="rId25"/>
    <p:sldLayoutId id="214749387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
        <p:nvSpPr>
          <p:cNvPr id="5" name="CaixaDeTexto 4">
            <a:extLst>
              <a:ext uri="{FF2B5EF4-FFF2-40B4-BE49-F238E27FC236}">
                <a16:creationId xmlns:a16="http://schemas.microsoft.com/office/drawing/2014/main" id="{E2E71D11-E9AD-714A-21EE-724170649743}"/>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18568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7" r:id="rId34"/>
    <p:sldLayoutId id="2147483708" r:id="rId35"/>
    <p:sldLayoutId id="2147483709" r:id="rId36"/>
    <p:sldLayoutId id="2147483710" r:id="rId37"/>
    <p:sldLayoutId id="2147493721" r:id="rId3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descr="Blocks of color off the PowerPoint artboard">
            <a:extLst>
              <a:ext uri="{FF2B5EF4-FFF2-40B4-BE49-F238E27FC236}">
                <a16:creationId xmlns:a16="http://schemas.microsoft.com/office/drawing/2014/main" id="{E4C13CA7-B71A-4F88-BC5B-9005E00B0F2D}"/>
              </a:ext>
            </a:extLst>
          </p:cNvPr>
          <p:cNvGrpSpPr/>
          <p:nvPr userDrawn="1"/>
        </p:nvGrpSpPr>
        <p:grpSpPr>
          <a:xfrm rot="5400000">
            <a:off x="9940109" y="2389000"/>
            <a:ext cx="5076808" cy="298808"/>
            <a:chOff x="731837" y="6088062"/>
            <a:chExt cx="5177874" cy="304800"/>
          </a:xfrm>
        </p:grpSpPr>
        <p:sp>
          <p:nvSpPr>
            <p:cNvPr id="50" name="Rectangle 49">
              <a:extLst>
                <a:ext uri="{FF2B5EF4-FFF2-40B4-BE49-F238E27FC236}">
                  <a16:creationId xmlns:a16="http://schemas.microsoft.com/office/drawing/2014/main" id="{70F1E38E-0B05-495A-B47C-A5E9CD1A6227}"/>
                </a:ext>
              </a:extLst>
            </p:cNvPr>
            <p:cNvSpPr/>
            <p:nvPr/>
          </p:nvSpPr>
          <p:spPr bwMode="auto">
            <a:xfrm rot="5400000">
              <a:off x="3355801" y="6088062"/>
              <a:ext cx="304800" cy="30480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B2A7F960-9BBF-4AB0-9359-BD987E6C6F59}"/>
                </a:ext>
              </a:extLst>
            </p:cNvPr>
            <p:cNvSpPr/>
            <p:nvPr/>
          </p:nvSpPr>
          <p:spPr bwMode="auto">
            <a:xfrm rot="5400000">
              <a:off x="1106689" y="6088062"/>
              <a:ext cx="304800" cy="3048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2B20A97D-C3D1-419A-B4A8-F9B8115CDA81}"/>
                </a:ext>
              </a:extLst>
            </p:cNvPr>
            <p:cNvSpPr/>
            <p:nvPr/>
          </p:nvSpPr>
          <p:spPr bwMode="auto">
            <a:xfrm rot="5400000">
              <a:off x="1856393" y="6088062"/>
              <a:ext cx="304800" cy="304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B5687C02-A9C4-4439-822E-08EACE635D6E}"/>
                </a:ext>
              </a:extLst>
            </p:cNvPr>
            <p:cNvSpPr/>
            <p:nvPr/>
          </p:nvSpPr>
          <p:spPr bwMode="auto">
            <a:xfrm rot="5400000">
              <a:off x="5604911" y="6088062"/>
              <a:ext cx="304800" cy="3048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69AC6B78-B21E-4A55-80C1-68FB9CB5ACAF}"/>
                </a:ext>
              </a:extLst>
            </p:cNvPr>
            <p:cNvSpPr/>
            <p:nvPr/>
          </p:nvSpPr>
          <p:spPr bwMode="auto">
            <a:xfrm rot="5400000">
              <a:off x="4480357" y="6088062"/>
              <a:ext cx="304800" cy="304800"/>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32634D4-3CEC-414D-B9F8-D08493173C8E}"/>
                </a:ext>
              </a:extLst>
            </p:cNvPr>
            <p:cNvSpPr/>
            <p:nvPr/>
          </p:nvSpPr>
          <p:spPr bwMode="auto">
            <a:xfrm rot="5400000">
              <a:off x="4855209" y="6088062"/>
              <a:ext cx="304800" cy="304800"/>
            </a:xfrm>
            <a:prstGeom prst="rect">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E7121EEF-91F7-48D6-A696-3F5131737B96}"/>
                </a:ext>
              </a:extLst>
            </p:cNvPr>
            <p:cNvSpPr/>
            <p:nvPr/>
          </p:nvSpPr>
          <p:spPr bwMode="auto">
            <a:xfrm rot="5400000">
              <a:off x="2606097" y="6088062"/>
              <a:ext cx="304800" cy="3048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A7D674C7-E777-4070-BEE0-D6B67E2A2D8D}"/>
                </a:ext>
              </a:extLst>
            </p:cNvPr>
            <p:cNvSpPr/>
            <p:nvPr/>
          </p:nvSpPr>
          <p:spPr bwMode="auto">
            <a:xfrm rot="5400000">
              <a:off x="1481541" y="6088062"/>
              <a:ext cx="3048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4E24D084-DBD4-4A95-944E-6544F7BA9FA4}"/>
                </a:ext>
              </a:extLst>
            </p:cNvPr>
            <p:cNvSpPr/>
            <p:nvPr/>
          </p:nvSpPr>
          <p:spPr bwMode="auto">
            <a:xfrm rot="5400000">
              <a:off x="3730653" y="6088062"/>
              <a:ext cx="304800" cy="30480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039C2AA0-733B-4233-BDB1-6DAE072602B2}"/>
                </a:ext>
              </a:extLst>
            </p:cNvPr>
            <p:cNvSpPr/>
            <p:nvPr/>
          </p:nvSpPr>
          <p:spPr bwMode="auto">
            <a:xfrm rot="5400000">
              <a:off x="731837" y="6088062"/>
              <a:ext cx="304800" cy="304800"/>
            </a:xfrm>
            <a:prstGeom prst="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38B86AAB-5105-4924-B99A-C1C7D5F5978E}"/>
                </a:ext>
              </a:extLst>
            </p:cNvPr>
            <p:cNvSpPr/>
            <p:nvPr/>
          </p:nvSpPr>
          <p:spPr bwMode="auto">
            <a:xfrm rot="5400000">
              <a:off x="5230061" y="6088062"/>
              <a:ext cx="304800" cy="304800"/>
            </a:xfrm>
            <a:prstGeom prst="rect">
              <a:avLst/>
            </a:prstGeom>
            <a:solidFill>
              <a:srgbClr val="F6B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7F22C403-514A-412C-A358-587C9B297AE4}"/>
                </a:ext>
              </a:extLst>
            </p:cNvPr>
            <p:cNvSpPr/>
            <p:nvPr/>
          </p:nvSpPr>
          <p:spPr bwMode="auto">
            <a:xfrm rot="5400000">
              <a:off x="4105505" y="6088062"/>
              <a:ext cx="304800" cy="3048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75F7E846-FB3A-42DD-9154-96D0D5412335}"/>
                </a:ext>
              </a:extLst>
            </p:cNvPr>
            <p:cNvSpPr/>
            <p:nvPr/>
          </p:nvSpPr>
          <p:spPr bwMode="auto">
            <a:xfrm rot="5400000">
              <a:off x="2231245" y="6088062"/>
              <a:ext cx="304800" cy="3048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7D4FF552-5192-4A6F-A5B5-289A0C95175C}"/>
                </a:ext>
              </a:extLst>
            </p:cNvPr>
            <p:cNvSpPr/>
            <p:nvPr/>
          </p:nvSpPr>
          <p:spPr bwMode="auto">
            <a:xfrm rot="5400000">
              <a:off x="2980949" y="6088062"/>
              <a:ext cx="304800" cy="304800"/>
            </a:xfrm>
            <a:prstGeom prst="rect">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sp>
        <p:nvSpPr>
          <p:cNvPr id="6" name="CaixaDeTexto 5">
            <a:extLst>
              <a:ext uri="{FF2B5EF4-FFF2-40B4-BE49-F238E27FC236}">
                <a16:creationId xmlns:a16="http://schemas.microsoft.com/office/drawing/2014/main" id="{7A4F0CAE-83D7-4E94-CAA3-6C3BB44A70CF}"/>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custDataLst>
      <p:tags r:id="rId116"/>
    </p:custDataLst>
    <p:extLst>
      <p:ext uri="{BB962C8B-B14F-4D97-AF65-F5344CB8AC3E}">
        <p14:creationId xmlns:p14="http://schemas.microsoft.com/office/powerpoint/2010/main" val="1528609484"/>
      </p:ext>
    </p:extLst>
  </p:cSld>
  <p:clrMap bg1="lt1" tx1="dk1" bg2="lt2" tx2="dk2" accent1="accent1" accent2="accent2" accent3="accent3" accent4="accent4" accent5="accent5" accent6="accent6" hlink="hlink" folHlink="folHlink"/>
  <p:sldLayoutIdLst>
    <p:sldLayoutId id="2147493386" r:id="rId1"/>
    <p:sldLayoutId id="2147493387" r:id="rId2"/>
    <p:sldLayoutId id="2147493388" r:id="rId3"/>
    <p:sldLayoutId id="2147493389" r:id="rId4"/>
    <p:sldLayoutId id="2147493390" r:id="rId5"/>
    <p:sldLayoutId id="2147493391" r:id="rId6"/>
    <p:sldLayoutId id="2147493392" r:id="rId7"/>
    <p:sldLayoutId id="2147493393" r:id="rId8"/>
    <p:sldLayoutId id="2147493394" r:id="rId9"/>
    <p:sldLayoutId id="2147493395" r:id="rId10"/>
    <p:sldLayoutId id="2147493396" r:id="rId11"/>
    <p:sldLayoutId id="2147493397" r:id="rId12"/>
    <p:sldLayoutId id="2147493398" r:id="rId13"/>
    <p:sldLayoutId id="2147493399" r:id="rId14"/>
    <p:sldLayoutId id="2147493400" r:id="rId15"/>
    <p:sldLayoutId id="2147493401" r:id="rId16"/>
    <p:sldLayoutId id="2147493402" r:id="rId17"/>
    <p:sldLayoutId id="2147493403" r:id="rId18"/>
    <p:sldLayoutId id="2147493404" r:id="rId19"/>
    <p:sldLayoutId id="2147493405" r:id="rId20"/>
    <p:sldLayoutId id="2147493406" r:id="rId21"/>
    <p:sldLayoutId id="2147493407" r:id="rId22"/>
    <p:sldLayoutId id="2147493408" r:id="rId23"/>
    <p:sldLayoutId id="2147493409" r:id="rId24"/>
    <p:sldLayoutId id="2147493410" r:id="rId25"/>
    <p:sldLayoutId id="2147493411" r:id="rId26"/>
    <p:sldLayoutId id="2147493412" r:id="rId27"/>
    <p:sldLayoutId id="2147493413" r:id="rId28"/>
    <p:sldLayoutId id="2147493414" r:id="rId29"/>
    <p:sldLayoutId id="2147493415" r:id="rId30"/>
    <p:sldLayoutId id="2147493416" r:id="rId31"/>
    <p:sldLayoutId id="2147493417" r:id="rId32"/>
    <p:sldLayoutId id="2147493418" r:id="rId33"/>
    <p:sldLayoutId id="2147493419" r:id="rId34"/>
    <p:sldLayoutId id="2147493420" r:id="rId35"/>
    <p:sldLayoutId id="2147493421" r:id="rId36"/>
    <p:sldLayoutId id="2147493422" r:id="rId37"/>
    <p:sldLayoutId id="2147493423" r:id="rId38"/>
    <p:sldLayoutId id="2147493424" r:id="rId39"/>
    <p:sldLayoutId id="2147493425" r:id="rId40"/>
    <p:sldLayoutId id="2147493426" r:id="rId41"/>
    <p:sldLayoutId id="2147493427" r:id="rId42"/>
    <p:sldLayoutId id="2147493428" r:id="rId43"/>
    <p:sldLayoutId id="2147493429" r:id="rId44"/>
    <p:sldLayoutId id="2147493430" r:id="rId45"/>
    <p:sldLayoutId id="2147493431" r:id="rId46"/>
    <p:sldLayoutId id="2147493432" r:id="rId47"/>
    <p:sldLayoutId id="2147493433" r:id="rId48"/>
    <p:sldLayoutId id="2147493434" r:id="rId49"/>
    <p:sldLayoutId id="2147493435" r:id="rId50"/>
    <p:sldLayoutId id="2147493436" r:id="rId51"/>
    <p:sldLayoutId id="2147493437" r:id="rId52"/>
    <p:sldLayoutId id="2147493438" r:id="rId53"/>
    <p:sldLayoutId id="2147493439" r:id="rId54"/>
    <p:sldLayoutId id="2147493440" r:id="rId55"/>
    <p:sldLayoutId id="2147493441" r:id="rId56"/>
    <p:sldLayoutId id="2147493442" r:id="rId57"/>
    <p:sldLayoutId id="2147493443" r:id="rId58"/>
    <p:sldLayoutId id="2147493444" r:id="rId59"/>
    <p:sldLayoutId id="2147493445" r:id="rId60"/>
    <p:sldLayoutId id="2147493446" r:id="rId61"/>
    <p:sldLayoutId id="2147493447" r:id="rId62"/>
    <p:sldLayoutId id="2147493448" r:id="rId63"/>
    <p:sldLayoutId id="2147493449" r:id="rId64"/>
    <p:sldLayoutId id="2147493450" r:id="rId65"/>
    <p:sldLayoutId id="2147493451" r:id="rId66"/>
    <p:sldLayoutId id="2147493452" r:id="rId67"/>
    <p:sldLayoutId id="2147493453" r:id="rId68"/>
    <p:sldLayoutId id="2147493454" r:id="rId69"/>
    <p:sldLayoutId id="2147493455" r:id="rId70"/>
    <p:sldLayoutId id="2147493456" r:id="rId71"/>
    <p:sldLayoutId id="2147493457" r:id="rId72"/>
    <p:sldLayoutId id="2147493458" r:id="rId73"/>
    <p:sldLayoutId id="2147493459" r:id="rId74"/>
    <p:sldLayoutId id="2147493460" r:id="rId75"/>
    <p:sldLayoutId id="2147493461" r:id="rId76"/>
    <p:sldLayoutId id="2147493462" r:id="rId77"/>
    <p:sldLayoutId id="2147493463" r:id="rId78"/>
    <p:sldLayoutId id="2147493464" r:id="rId79"/>
    <p:sldLayoutId id="2147493465" r:id="rId80"/>
    <p:sldLayoutId id="2147493466" r:id="rId81"/>
    <p:sldLayoutId id="2147493467" r:id="rId82"/>
    <p:sldLayoutId id="2147493468" r:id="rId83"/>
    <p:sldLayoutId id="2147493469" r:id="rId84"/>
    <p:sldLayoutId id="2147493470" r:id="rId85"/>
    <p:sldLayoutId id="2147493471" r:id="rId86"/>
    <p:sldLayoutId id="2147493472" r:id="rId87"/>
    <p:sldLayoutId id="2147493473" r:id="rId88"/>
    <p:sldLayoutId id="2147493474" r:id="rId89"/>
    <p:sldLayoutId id="2147493475" r:id="rId90"/>
    <p:sldLayoutId id="2147493476" r:id="rId91"/>
    <p:sldLayoutId id="2147493477" r:id="rId92"/>
    <p:sldLayoutId id="2147493478" r:id="rId93"/>
    <p:sldLayoutId id="2147493479" r:id="rId94"/>
    <p:sldLayoutId id="2147493480" r:id="rId95"/>
    <p:sldLayoutId id="2147493481" r:id="rId96"/>
    <p:sldLayoutId id="2147493482" r:id="rId97"/>
    <p:sldLayoutId id="2147493483" r:id="rId98"/>
    <p:sldLayoutId id="2147493484" r:id="rId99"/>
    <p:sldLayoutId id="2147493485" r:id="rId100"/>
    <p:sldLayoutId id="2147493486" r:id="rId101"/>
    <p:sldLayoutId id="2147493487" r:id="rId102"/>
    <p:sldLayoutId id="2147493488" r:id="rId103"/>
    <p:sldLayoutId id="2147493489" r:id="rId104"/>
    <p:sldLayoutId id="2147493490" r:id="rId105"/>
    <p:sldLayoutId id="2147493491" r:id="rId106"/>
    <p:sldLayoutId id="2147493492" r:id="rId107"/>
    <p:sldLayoutId id="2147493493" r:id="rId108"/>
    <p:sldLayoutId id="2147493494" r:id="rId109"/>
    <p:sldLayoutId id="2147493495" r:id="rId110"/>
    <p:sldLayoutId id="2147493496" r:id="rId111"/>
    <p:sldLayoutId id="2147493497" r:id="rId112"/>
    <p:sldLayoutId id="2147493498" r:id="rId113"/>
    <p:sldLayoutId id="2147493499" r:id="rId114"/>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
        <p:nvSpPr>
          <p:cNvPr id="6" name="CaixaDeTexto 5">
            <a:extLst>
              <a:ext uri="{FF2B5EF4-FFF2-40B4-BE49-F238E27FC236}">
                <a16:creationId xmlns:a16="http://schemas.microsoft.com/office/drawing/2014/main" id="{1EF6CC2E-0E48-1B50-6004-7C6C375C17CF}"/>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163748513"/>
      </p:ext>
    </p:extLst>
  </p:cSld>
  <p:clrMap bg1="lt1" tx1="dk1" bg2="lt2" tx2="dk2" accent1="accent1" accent2="accent2" accent3="accent3" accent4="accent4" accent5="accent5" accent6="accent6" hlink="hlink" folHlink="folHlink"/>
  <p:sldLayoutIdLst>
    <p:sldLayoutId id="2147493644" r:id="rId1"/>
    <p:sldLayoutId id="2147493645" r:id="rId2"/>
    <p:sldLayoutId id="2147493646" r:id="rId3"/>
    <p:sldLayoutId id="2147493647" r:id="rId4"/>
    <p:sldLayoutId id="2147493648" r:id="rId5"/>
    <p:sldLayoutId id="2147493649" r:id="rId6"/>
    <p:sldLayoutId id="2147493650" r:id="rId7"/>
    <p:sldLayoutId id="2147493651" r:id="rId8"/>
    <p:sldLayoutId id="2147493652" r:id="rId9"/>
    <p:sldLayoutId id="2147493653" r:id="rId10"/>
    <p:sldLayoutId id="2147493654" r:id="rId11"/>
    <p:sldLayoutId id="2147493655" r:id="rId12"/>
    <p:sldLayoutId id="2147493656" r:id="rId13"/>
    <p:sldLayoutId id="2147493657" r:id="rId14"/>
    <p:sldLayoutId id="2147493658" r:id="rId15"/>
    <p:sldLayoutId id="2147493659" r:id="rId16"/>
    <p:sldLayoutId id="2147493660" r:id="rId17"/>
    <p:sldLayoutId id="2147493661" r:id="rId18"/>
    <p:sldLayoutId id="2147493662" r:id="rId19"/>
    <p:sldLayoutId id="2147493663" r:id="rId20"/>
    <p:sldLayoutId id="2147493664" r:id="rId21"/>
    <p:sldLayoutId id="2147493665" r:id="rId22"/>
    <p:sldLayoutId id="2147493666" r:id="rId23"/>
    <p:sldLayoutId id="2147493667" r:id="rId24"/>
    <p:sldLayoutId id="2147493668" r:id="rId25"/>
    <p:sldLayoutId id="2147493669" r:id="rId26"/>
    <p:sldLayoutId id="2147493670" r:id="rId27"/>
    <p:sldLayoutId id="2147493671" r:id="rId28"/>
    <p:sldLayoutId id="2147493672" r:id="rId29"/>
    <p:sldLayoutId id="2147493673" r:id="rId30"/>
    <p:sldLayoutId id="2147493674" r:id="rId31"/>
    <p:sldLayoutId id="2147493675" r:id="rId32"/>
    <p:sldLayoutId id="2147493676" r:id="rId33"/>
    <p:sldLayoutId id="2147493677" r:id="rId34"/>
    <p:sldLayoutId id="2147493678" r:id="rId35"/>
    <p:sldLayoutId id="2147493679" r:id="rId36"/>
    <p:sldLayoutId id="2147493680" r:id="rId37"/>
    <p:sldLayoutId id="214749368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8"/>
            </p:custDataLst>
            <p:extLst>
              <p:ext uri="{D42A27DB-BD31-4B8C-83A1-F6EECF244321}">
                <p14:modId xmlns:p14="http://schemas.microsoft.com/office/powerpoint/2010/main" val="3301992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503" imgH="503" progId="TCLayout.ActiveDocument.1">
                  <p:embed/>
                </p:oleObj>
              </mc:Choice>
              <mc:Fallback>
                <p:oleObj name="think-cell Slide" r:id="rId30"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9"/>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GB"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
        <p:nvSpPr>
          <p:cNvPr id="6" name="CaixaDeTexto 5">
            <a:extLst>
              <a:ext uri="{FF2B5EF4-FFF2-40B4-BE49-F238E27FC236}">
                <a16:creationId xmlns:a16="http://schemas.microsoft.com/office/drawing/2014/main" id="{5E927762-5779-C174-B3A8-6828718788E3}"/>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591178905"/>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 id="2147493695" r:id="rId13"/>
    <p:sldLayoutId id="2147493696" r:id="rId14"/>
    <p:sldLayoutId id="2147493697" r:id="rId15"/>
    <p:sldLayoutId id="2147493698" r:id="rId16"/>
    <p:sldLayoutId id="2147493699" r:id="rId17"/>
    <p:sldLayoutId id="2147493700" r:id="rId18"/>
    <p:sldLayoutId id="2147493701" r:id="rId19"/>
    <p:sldLayoutId id="2147493702" r:id="rId20"/>
    <p:sldLayoutId id="2147493703" r:id="rId21"/>
    <p:sldLayoutId id="2147493704" r:id="rId22"/>
    <p:sldLayoutId id="2147493705" r:id="rId23"/>
    <p:sldLayoutId id="2147493706" r:id="rId24"/>
    <p:sldLayoutId id="2147493707" r:id="rId25"/>
    <p:sldLayoutId id="214749370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CaixaDeTexto 5">
            <a:extLst>
              <a:ext uri="{FF2B5EF4-FFF2-40B4-BE49-F238E27FC236}">
                <a16:creationId xmlns:a16="http://schemas.microsoft.com/office/drawing/2014/main" id="{D235B2D0-AD7B-975D-43FF-8B6A0C3A3A70}"/>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372227600"/>
      </p:ext>
    </p:extLst>
  </p:cSld>
  <p:clrMap bg1="lt1" tx1="dk1" bg2="lt2" tx2="dk2" accent1="accent1" accent2="accent2" accent3="accent3" accent4="accent4" accent5="accent5" accent6="accent6" hlink="hlink" folHlink="folHlink"/>
  <p:sldLayoutIdLst>
    <p:sldLayoutId id="2147493723" r:id="rId1"/>
    <p:sldLayoutId id="2147493724" r:id="rId2"/>
    <p:sldLayoutId id="2147493725" r:id="rId3"/>
    <p:sldLayoutId id="2147493726" r:id="rId4"/>
    <p:sldLayoutId id="2147493727" r:id="rId5"/>
    <p:sldLayoutId id="2147493728" r:id="rId6"/>
    <p:sldLayoutId id="2147493729" r:id="rId7"/>
    <p:sldLayoutId id="2147493730" r:id="rId8"/>
    <p:sldLayoutId id="2147493731" r:id="rId9"/>
    <p:sldLayoutId id="2147493732" r:id="rId10"/>
    <p:sldLayoutId id="2147493733" r:id="rId11"/>
    <p:sldLayoutId id="2147493734" r:id="rId12"/>
    <p:sldLayoutId id="2147493735" r:id="rId13"/>
    <p:sldLayoutId id="2147493736" r:id="rId14"/>
    <p:sldLayoutId id="2147493737" r:id="rId15"/>
    <p:sldLayoutId id="2147493738" r:id="rId16"/>
    <p:sldLayoutId id="2147493739" r:id="rId17"/>
    <p:sldLayoutId id="2147493740" r:id="rId18"/>
    <p:sldLayoutId id="2147493741" r:id="rId19"/>
    <p:sldLayoutId id="2147493742" r:id="rId20"/>
    <p:sldLayoutId id="2147493743" r:id="rId21"/>
    <p:sldLayoutId id="2147493744" r:id="rId22"/>
    <p:sldLayoutId id="2147493745" r:id="rId23"/>
    <p:sldLayoutId id="2147493746" r:id="rId24"/>
    <p:sldLayoutId id="2147493747" r:id="rId25"/>
    <p:sldLayoutId id="2147493748" r:id="rId26"/>
    <p:sldLayoutId id="2147493749" r:id="rId27"/>
    <p:sldLayoutId id="2147493750" r:id="rId28"/>
    <p:sldLayoutId id="2147493751" r:id="rId29"/>
    <p:sldLayoutId id="2147493752" r:id="rId30"/>
    <p:sldLayoutId id="2147493753" r:id="rId31"/>
    <p:sldLayoutId id="2147493754" r:id="rId32"/>
    <p:sldLayoutId id="2147493755" r:id="rId33"/>
    <p:sldLayoutId id="2147493756" r:id="rId34"/>
    <p:sldLayoutId id="2147493757" r:id="rId35"/>
    <p:sldLayoutId id="2147493758" r:id="rId36"/>
    <p:sldLayoutId id="2147493759" r:id="rId37"/>
    <p:sldLayoutId id="2147493760" r:id="rId38"/>
    <p:sldLayoutId id="2147493761" r:id="rId39"/>
    <p:sldLayoutId id="2147493762" r:id="rId40"/>
    <p:sldLayoutId id="2147493763" r:id="rId41"/>
    <p:sldLayoutId id="2147493764" r:id="rId42"/>
    <p:sldLayoutId id="2147493765" r:id="rId43"/>
    <p:sldLayoutId id="2147493766" r:id="rId44"/>
    <p:sldLayoutId id="2147493767" r:id="rId45"/>
    <p:sldLayoutId id="2147493768" r:id="rId46"/>
    <p:sldLayoutId id="2147493769" r:id="rId47"/>
    <p:sldLayoutId id="2147493770" r:id="rId48"/>
    <p:sldLayoutId id="2147493771" r:id="rId49"/>
    <p:sldLayoutId id="2147493772" r:id="rId50"/>
    <p:sldLayoutId id="2147493773" r:id="rId51"/>
    <p:sldLayoutId id="2147493774" r:id="rId52"/>
    <p:sldLayoutId id="2147493775" r:id="rId53"/>
    <p:sldLayoutId id="2147493776" r:id="rId54"/>
    <p:sldLayoutId id="2147493777" r:id="rId55"/>
    <p:sldLayoutId id="2147493778" r:id="rId56"/>
    <p:sldLayoutId id="2147493779" r:id="rId57"/>
    <p:sldLayoutId id="2147493780" r:id="rId58"/>
    <p:sldLayoutId id="2147493781" r:id="rId59"/>
    <p:sldLayoutId id="2147493782" r:id="rId60"/>
    <p:sldLayoutId id="2147493783" r:id="rId61"/>
    <p:sldLayoutId id="2147493784" r:id="rId62"/>
    <p:sldLayoutId id="2147493785" r:id="rId63"/>
    <p:sldLayoutId id="2147493786" r:id="rId64"/>
    <p:sldLayoutId id="2147493787" r:id="rId65"/>
    <p:sldLayoutId id="2147493788" r:id="rId66"/>
    <p:sldLayoutId id="2147493789" r:id="rId67"/>
    <p:sldLayoutId id="2147493790" r:id="rId68"/>
    <p:sldLayoutId id="2147493791" r:id="rId69"/>
    <p:sldLayoutId id="2147493792" r:id="rId70"/>
    <p:sldLayoutId id="2147493793" r:id="rId71"/>
    <p:sldLayoutId id="2147493794" r:id="rId72"/>
    <p:sldLayoutId id="2147493795" r:id="rId73"/>
    <p:sldLayoutId id="2147493796" r:id="rId74"/>
    <p:sldLayoutId id="2147493797" r:id="rId75"/>
    <p:sldLayoutId id="2147493798" r:id="rId76"/>
    <p:sldLayoutId id="2147493799" r:id="rId77"/>
    <p:sldLayoutId id="2147493800" r:id="rId78"/>
    <p:sldLayoutId id="2147493801" r:id="rId79"/>
    <p:sldLayoutId id="2147493802" r:id="rId80"/>
    <p:sldLayoutId id="2147493803" r:id="rId81"/>
    <p:sldLayoutId id="2147493804" r:id="rId82"/>
    <p:sldLayoutId id="2147493805" r:id="rId83"/>
    <p:sldLayoutId id="2147493806" r:id="rId84"/>
    <p:sldLayoutId id="2147493807" r:id="rId85"/>
    <p:sldLayoutId id="2147493808" r:id="rId86"/>
    <p:sldLayoutId id="2147493809" r:id="rId87"/>
    <p:sldLayoutId id="2147493810" r:id="rId88"/>
    <p:sldLayoutId id="2147493811" r:id="rId89"/>
    <p:sldLayoutId id="2147493812" r:id="rId90"/>
    <p:sldLayoutId id="2147493813" r:id="rId91"/>
    <p:sldLayoutId id="2147493814" r:id="rId92"/>
    <p:sldLayoutId id="2147493815" r:id="rId93"/>
    <p:sldLayoutId id="2147493816" r:id="rId94"/>
    <p:sldLayoutId id="2147493817" r:id="rId95"/>
    <p:sldLayoutId id="2147493818" r:id="rId96"/>
    <p:sldLayoutId id="2147493819" r:id="rId97"/>
    <p:sldLayoutId id="2147493820" r:id="rId98"/>
    <p:sldLayoutId id="2147493821" r:id="rId99"/>
    <p:sldLayoutId id="2147493822" r:id="rId100"/>
    <p:sldLayoutId id="2147493823" r:id="rId101"/>
    <p:sldLayoutId id="2147493824" r:id="rId102"/>
    <p:sldLayoutId id="2147493825" r:id="rId103"/>
    <p:sldLayoutId id="2147493826" r:id="rId104"/>
    <p:sldLayoutId id="2147493827" r:id="rId105"/>
    <p:sldLayoutId id="2147493828" r:id="rId106"/>
    <p:sldLayoutId id="2147493829" r:id="rId107"/>
    <p:sldLayoutId id="2147493830" r:id="rId108"/>
    <p:sldLayoutId id="2147493831" r:id="rId109"/>
    <p:sldLayoutId id="2147493832" r:id="rId110"/>
    <p:sldLayoutId id="2147493833" r:id="rId111"/>
    <p:sldLayoutId id="2147493834" r:id="rId112"/>
    <p:sldLayoutId id="2147493835" r:id="rId113"/>
    <p:sldLayoutId id="214749387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8.xml"/></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228.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12.xml.rels><?xml version="1.0" encoding="UTF-8" standalone="yes"?>
<Relationships xmlns="http://schemas.openxmlformats.org/package/2006/relationships"><Relationship Id="rId3" Type="http://schemas.openxmlformats.org/officeDocument/2006/relationships/hyperlink" Target="https://microsoft.sharepoint.com/:p:/r/teams/WWSolutionsSupportSalesCommunity/_layouts/15/Doc.aspx?sourcedoc=%7BD6CD4313-476B-407D-AFC4-DA924EB5EE71%7D&amp;file=ESS%20Support%20Playbook_version1_18Jan.pptx&amp;action=edit&amp;mobileredirect=true&amp;DefaultItemOpen=1" TargetMode="External"/><Relationship Id="rId2" Type="http://schemas.openxmlformats.org/officeDocument/2006/relationships/hyperlink" Target="https://microsoft.sharepoint.com/teams/SupportPortfolio/SitePages/MissionCritical.aspx" TargetMode="External"/><Relationship Id="rId1" Type="http://schemas.openxmlformats.org/officeDocument/2006/relationships/slideLayout" Target="../slideLayouts/slideLayout284.xml"/><Relationship Id="rId4" Type="http://schemas.openxmlformats.org/officeDocument/2006/relationships/hyperlink" Target="https://microsoft.sharepoint.com/teams/SupportPortfolio/Shared%20Documents/Forms/AllItems.aspx?id=%2Fteams%2FSupportPortfolio%2FShared%20Documents%2FEnhanced%20Solutions%2FSupport%20for%20Mission%20Critical%2FForrester%2FForrester%20Support%20for%20Mission%20Critical%20ROI%20Report%2Epdf&amp;parent=%2Fteams%2FSupportPortfolio%2FShared%20Documents%2FEnhanced%20Solutions%2FSupport%20for%20Mission%20Critical%2FForrest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hyperlink" Target="https://esxp.microsoft.com/#/mydeliveries" TargetMode="External"/><Relationship Id="rId2" Type="http://schemas.openxmlformats.org/officeDocument/2006/relationships/hyperlink" Target="http://aka.ms/viki" TargetMode="Externa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hyperlink" Target="http://aka.ms/viki" TargetMode="Externa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1.xml"/></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37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91.png"/><Relationship Id="rId7" Type="http://schemas.openxmlformats.org/officeDocument/2006/relationships/diagramData" Target="../diagrams/data1.xml"/><Relationship Id="rId2" Type="http://schemas.openxmlformats.org/officeDocument/2006/relationships/notesSlide" Target="../notesSlides/notesSlide4.xml"/><Relationship Id="rId1" Type="http://schemas.openxmlformats.org/officeDocument/2006/relationships/slideLayout" Target="../slideLayouts/slideLayout208.xml"/><Relationship Id="rId6" Type="http://schemas.openxmlformats.org/officeDocument/2006/relationships/hyperlink" Target="https://microsoft.sharepoint.com/:p:/t/MCEM-Portal/EZ9wtCcmkeNLhF3XIjU0CsgBTkiMxhx8X0CBb2NTUq-wnw" TargetMode="External"/><Relationship Id="rId11" Type="http://schemas.microsoft.com/office/2007/relationships/diagramDrawing" Target="../diagrams/drawing1.xml"/><Relationship Id="rId5" Type="http://schemas.openxmlformats.org/officeDocument/2006/relationships/hyperlink" Target="https://microsoft.sharepoint.com/:p:/t/MCEM-Portal/ERiykjdPk7pPit3cPIInanABHVMG59fRBVQ4v7K8vzy3ag" TargetMode="External"/><Relationship Id="rId10" Type="http://schemas.openxmlformats.org/officeDocument/2006/relationships/diagramColors" Target="../diagrams/colors1.xml"/><Relationship Id="rId4" Type="http://schemas.openxmlformats.org/officeDocument/2006/relationships/hyperlink" Target="https://microsoft.sharepoint.com/teams/MCEM-Portal" TargetMode="External"/><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1.xml"/></Relationships>
</file>

<file path=ppt/slides/_rels/slide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EDD4-07A3-47D8-BDB5-976E4BBEE354}"/>
              </a:ext>
            </a:extLst>
          </p:cNvPr>
          <p:cNvSpPr>
            <a:spLocks noGrp="1"/>
          </p:cNvSpPr>
          <p:nvPr>
            <p:ph type="title"/>
          </p:nvPr>
        </p:nvSpPr>
        <p:spPr>
          <a:xfrm>
            <a:off x="584200" y="2548891"/>
            <a:ext cx="9144000" cy="984885"/>
          </a:xfrm>
        </p:spPr>
        <p:txBody>
          <a:bodyPr/>
          <a:lstStyle/>
          <a:p>
            <a:r>
              <a:rPr lang="en-US"/>
              <a:t>Support for Mission Critical</a:t>
            </a:r>
            <a:br>
              <a:rPr lang="en-US"/>
            </a:br>
            <a:r>
              <a:rPr lang="en-US" sz="2800"/>
              <a:t>How Roles Work Together</a:t>
            </a:r>
            <a:endParaRPr lang="en-US"/>
          </a:p>
        </p:txBody>
      </p:sp>
      <p:sp>
        <p:nvSpPr>
          <p:cNvPr id="3" name="TextBox 2">
            <a:extLst>
              <a:ext uri="{FF2B5EF4-FFF2-40B4-BE49-F238E27FC236}">
                <a16:creationId xmlns:a16="http://schemas.microsoft.com/office/drawing/2014/main" id="{065C8F59-334C-44D2-951A-77AD7BF4DA1F}"/>
              </a:ext>
            </a:extLst>
          </p:cNvPr>
          <p:cNvSpPr txBox="1"/>
          <p:nvPr/>
        </p:nvSpPr>
        <p:spPr>
          <a:xfrm>
            <a:off x="441434" y="6327227"/>
            <a:ext cx="27432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spc="-50">
                <a:ln w="3175">
                  <a:noFill/>
                </a:ln>
                <a:solidFill>
                  <a:srgbClr val="50E6FF"/>
                </a:solidFill>
                <a:latin typeface="+mj-lt"/>
                <a:cs typeface="Segoe UI"/>
              </a:rPr>
              <a:t>Version 4.0  Collab – March 2024</a:t>
            </a:r>
          </a:p>
        </p:txBody>
      </p:sp>
    </p:spTree>
    <p:extLst>
      <p:ext uri="{BB962C8B-B14F-4D97-AF65-F5344CB8AC3E}">
        <p14:creationId xmlns:p14="http://schemas.microsoft.com/office/powerpoint/2010/main" val="164220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6C5F64-5A9E-46FD-AF2A-711048300985}"/>
              </a:ext>
            </a:extLst>
          </p:cNvPr>
          <p:cNvSpPr>
            <a:spLocks noGrp="1"/>
          </p:cNvSpPr>
          <p:nvPr>
            <p:ph type="title"/>
          </p:nvPr>
        </p:nvSpPr>
        <p:spPr>
          <a:xfrm>
            <a:off x="588262" y="457200"/>
            <a:ext cx="11246183" cy="461665"/>
          </a:xfrm>
        </p:spPr>
        <p:txBody>
          <a:bodyPr/>
          <a:lstStyle/>
          <a:p>
            <a:r>
              <a:rPr lang="en-AU" sz="3000"/>
              <a:t>SfMC CSAM Manager / SfMC CSA Manager Relationship</a:t>
            </a:r>
            <a:endParaRPr lang="en-US" sz="3000"/>
          </a:p>
        </p:txBody>
      </p:sp>
      <p:sp>
        <p:nvSpPr>
          <p:cNvPr id="28" name="TextBox 27">
            <a:extLst>
              <a:ext uri="{FF2B5EF4-FFF2-40B4-BE49-F238E27FC236}">
                <a16:creationId xmlns:a16="http://schemas.microsoft.com/office/drawing/2014/main" id="{64128F1D-8D1B-445D-ADCA-57002D38741F}"/>
              </a:ext>
            </a:extLst>
          </p:cNvPr>
          <p:cNvSpPr txBox="1"/>
          <p:nvPr/>
        </p:nvSpPr>
        <p:spPr>
          <a:xfrm>
            <a:off x="584198" y="1086373"/>
            <a:ext cx="11018521" cy="577081"/>
          </a:xfrm>
          <a:prstGeom prst="rect">
            <a:avLst/>
          </a:prstGeom>
          <a:noFill/>
          <a:effec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Segoe UI"/>
                <a:ea typeface="+mn-ea"/>
                <a:cs typeface="+mn-cs"/>
              </a:rPr>
              <a:t>Why it is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Segoe UI"/>
                <a:ea typeface="+mn-ea"/>
                <a:cs typeface="+mn-cs"/>
              </a:rPr>
              <a:t>To achieve customer outcomes and to provide a cohesive customer experience the SfMC CSAM Manager and SfMC CSA Manager need to work together and lead their teams in strategic alignment from planning, delivery to confirming value.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103_1">
            <a:extLst>
              <a:ext uri="{FF2B5EF4-FFF2-40B4-BE49-F238E27FC236}">
                <a16:creationId xmlns:a16="http://schemas.microsoft.com/office/drawing/2014/main" id="{F615F4C9-C736-4391-9740-5849E825D0FD}"/>
              </a:ext>
            </a:extLst>
          </p:cNvPr>
          <p:cNvSpPr txBox="1">
            <a:spLocks/>
          </p:cNvSpPr>
          <p:nvPr/>
        </p:nvSpPr>
        <p:spPr>
          <a:xfrm>
            <a:off x="584198" y="3584749"/>
            <a:ext cx="5358931" cy="3106197"/>
          </a:xfrm>
          <a:prstGeom prst="rect">
            <a:avLst/>
          </a:prstGeom>
          <a:solidFill>
            <a:schemeClr val="bg1">
              <a:lumMod val="95000"/>
            </a:schemeClr>
          </a:solidFill>
          <a:ln>
            <a:solidFill>
              <a:schemeClr val="bg1">
                <a:lumMod val="85000"/>
              </a:schemeClr>
            </a:solidFill>
          </a:ln>
        </p:spPr>
        <p:txBody>
          <a:bodyPr wrap="square" lIns="137160" tIns="45720" rIns="137160" bIns="4572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mn-cs"/>
              </a:rPr>
              <a:t>Key Responsibilities in SfMC Delivery</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SfMC CSAM Manager is accountable for the SfMC CSAMs involved in Mission Critical customer deliveries </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Share relevant business, customer, and personnel status and opportunities to ensure alignment with ongoing Customer Success priorities</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Partner with SfMC CSA Manager to plan and review relevant Customer status and opportunities resulting from Program and Executive Reviews to </a:t>
            </a:r>
            <a:r>
              <a:rPr lang="en-AU" sz="1050">
                <a:solidFill>
                  <a:srgbClr val="000000"/>
                </a:solidFill>
                <a:latin typeface="Segoe UI"/>
              </a:rPr>
              <a:t>ensure successful SfMC delivery and UCR.</a:t>
            </a:r>
            <a:endParaRPr kumimoji="0" lang="en-AU" sz="1050" b="0" i="0" u="none" strike="noStrike" kern="1200" cap="none" spc="0" normalizeH="0" baseline="0" noProof="0">
              <a:ln>
                <a:noFill/>
              </a:ln>
              <a:solidFill>
                <a:srgbClr val="000000"/>
              </a:solidFill>
              <a:effectLst/>
              <a:uLnTx/>
              <a:uFillTx/>
              <a:latin typeface="Segoe UI"/>
              <a:ea typeface="+mn-ea"/>
              <a:cs typeface="+mn-cs"/>
            </a:endParaRP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Provide a primary point of management escalation for delivery governance, resource alignment, escalation management, and customer feedback</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Collaborate on evaluating Well Architected practices and coach teams to share success stories to drive landing and adoption of cloud services</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SfMC CSAM Manager to ensure appropriate SfMC handover is actioned between SfMC CSAMs during account transition</a:t>
            </a:r>
          </a:p>
        </p:txBody>
      </p:sp>
      <p:sp>
        <p:nvSpPr>
          <p:cNvPr id="30" name="TextBox 103_1">
            <a:extLst>
              <a:ext uri="{FF2B5EF4-FFF2-40B4-BE49-F238E27FC236}">
                <a16:creationId xmlns:a16="http://schemas.microsoft.com/office/drawing/2014/main" id="{AA502FE3-171E-4CF6-93AF-2F726BF27D6E}"/>
              </a:ext>
            </a:extLst>
          </p:cNvPr>
          <p:cNvSpPr txBox="1">
            <a:spLocks/>
          </p:cNvSpPr>
          <p:nvPr/>
        </p:nvSpPr>
        <p:spPr>
          <a:xfrm>
            <a:off x="6240547" y="3584749"/>
            <a:ext cx="5699407" cy="3106197"/>
          </a:xfrm>
          <a:prstGeom prst="rect">
            <a:avLst/>
          </a:prstGeom>
          <a:solidFill>
            <a:schemeClr val="bg1">
              <a:lumMod val="95000"/>
            </a:schemeClr>
          </a:solidFill>
          <a:ln>
            <a:solidFill>
              <a:schemeClr val="bg1">
                <a:lumMod val="85000"/>
              </a:schemeClr>
            </a:solidFill>
          </a:ln>
        </p:spPr>
        <p:txBody>
          <a:bodyPr wrap="square" lIns="137160" tIns="45720" rIns="137160" bIns="45720" anchor="t">
            <a:noAutofit/>
          </a:bodyPr>
          <a:lstStyle/>
          <a:p>
            <a:pPr marL="0" marR="0" lvl="0" indent="0" algn="l" defTabSz="914400" rtl="0" eaLnBrk="1" fontAlgn="auto" latinLnBrk="0" hangingPunct="1">
              <a:lnSpc>
                <a:spcPct val="100000"/>
              </a:lnSpc>
              <a:spcBef>
                <a:spcPts val="200"/>
              </a:spcBef>
              <a:spcAft>
                <a:spcPts val="60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mn-cs"/>
              </a:rPr>
              <a:t>Key Responsibilities in SfMC Delivery</a:t>
            </a:r>
          </a:p>
          <a:p>
            <a:pPr marL="112395" indent="-112395" fontAlgn="ctr">
              <a:spcBef>
                <a:spcPts val="300"/>
              </a:spcBef>
              <a:spcAft>
                <a:spcPts val="300"/>
              </a:spcAft>
              <a:buFont typeface="Arial" panose="020B0604020202020204" pitchFamily="34" charset="0"/>
              <a:buChar char="•"/>
              <a:defRPr/>
            </a:pPr>
            <a:r>
              <a:rPr lang="en-AU" sz="1050">
                <a:solidFill>
                  <a:srgbClr val="000000"/>
                </a:solidFill>
                <a:latin typeface="Segoe UI"/>
              </a:rPr>
              <a:t>SfMC CSA Manager is responsible for the SfMC CL and SfMC EDE (when resourced from SfMC Team) in Mission Critical deliveries </a:t>
            </a:r>
            <a:endParaRPr lang="en-AU" sz="1050">
              <a:solidFill>
                <a:srgbClr val="000000"/>
              </a:solidFill>
              <a:latin typeface="Segoe UI"/>
              <a:cs typeface="Segoe UI"/>
            </a:endParaRP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Partner with SfMC CSAM Manager to plan and review relevant Customer status and opportunities resulting from Program and Executive Reviews to keep Delivery Health of SfMC on target</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Engage SfMC CSAM Manager on delivery governance, orchestration, resource alignment, escalation management, and customer feedback</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Collaborate on evaluating Well Architected practices and coach teams to share success stories to drive landing and adoption of cloud services</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SfMC CSA Manager to ensure appropriate SfMC handover is actioned between SfMC CL during account transition</a:t>
            </a:r>
          </a:p>
        </p:txBody>
      </p:sp>
      <p:sp>
        <p:nvSpPr>
          <p:cNvPr id="38" name="Rectangle 37">
            <a:extLst>
              <a:ext uri="{FF2B5EF4-FFF2-40B4-BE49-F238E27FC236}">
                <a16:creationId xmlns:a16="http://schemas.microsoft.com/office/drawing/2014/main" id="{24583DB1-D6B3-48E5-B59D-B77F5DCA74C9}"/>
              </a:ext>
            </a:extLst>
          </p:cNvPr>
          <p:cNvSpPr/>
          <p:nvPr/>
        </p:nvSpPr>
        <p:spPr bwMode="auto">
          <a:xfrm>
            <a:off x="584198" y="1830962"/>
            <a:ext cx="5366820" cy="1502482"/>
          </a:xfrm>
          <a:prstGeom prst="rect">
            <a:avLst/>
          </a:prstGeom>
          <a:solidFill>
            <a:schemeClr val="tx2"/>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SfMC CSAM Manager Role</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AU" sz="1050" b="0" i="0" u="none" strike="noStrike" kern="1200" cap="none" spc="0" normalizeH="0" baseline="0" noProof="0">
                <a:ln>
                  <a:noFill/>
                </a:ln>
                <a:solidFill>
                  <a:srgbClr val="FFFFFF"/>
                </a:solidFill>
                <a:effectLst/>
                <a:uLnTx/>
                <a:uFillTx/>
                <a:latin typeface="Segoe UI"/>
                <a:ea typeface="+mn-ea"/>
                <a:cs typeface="+mn-cs"/>
              </a:rPr>
              <a:t>Leads a team of CSAMs in driving Customer experience and outcomes through portfolio management and delivery,  solution optimization and operational health outcomes. </a:t>
            </a:r>
          </a:p>
        </p:txBody>
      </p:sp>
      <p:sp>
        <p:nvSpPr>
          <p:cNvPr id="39" name="Rectangle 38">
            <a:extLst>
              <a:ext uri="{FF2B5EF4-FFF2-40B4-BE49-F238E27FC236}">
                <a16:creationId xmlns:a16="http://schemas.microsoft.com/office/drawing/2014/main" id="{9F27A5E3-05E1-4697-BE98-9DF87C3086F2}"/>
              </a:ext>
            </a:extLst>
          </p:cNvPr>
          <p:cNvSpPr/>
          <p:nvPr/>
        </p:nvSpPr>
        <p:spPr bwMode="auto">
          <a:xfrm>
            <a:off x="6242406" y="1830962"/>
            <a:ext cx="5697548" cy="1502483"/>
          </a:xfrm>
          <a:prstGeom prst="rect">
            <a:avLst/>
          </a:prstGeom>
          <a:solidFill>
            <a:schemeClr val="tx2"/>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SfMC CSA-Manager Role</a:t>
            </a:r>
          </a:p>
          <a:p>
            <a:pPr marL="0" marR="0" lvl="0" indent="0" algn="l" defTabSz="914400" rtl="0" eaLnBrk="1" fontAlgn="auto" latinLnBrk="0" hangingPunct="1">
              <a:lnSpc>
                <a:spcPct val="100000"/>
              </a:lnSpc>
              <a:spcBef>
                <a:spcPts val="300"/>
              </a:spcBef>
              <a:spcAft>
                <a:spcPts val="0"/>
              </a:spcAft>
              <a:buClrTx/>
              <a:buSzTx/>
              <a:buFontTx/>
              <a:buNone/>
              <a:tabLst/>
              <a:defRPr/>
            </a:pPr>
            <a:r>
              <a:rPr lang="en-AU" sz="1050">
                <a:solidFill>
                  <a:srgbClr val="FFFFFF"/>
                </a:solidFill>
                <a:latin typeface="Segoe UI"/>
              </a:rPr>
              <a:t>Lead and coaches a team of SfMC CL(Support) to accelerate/optimize consumption, modernize support experience, and drive technical intensity for customers through an easy and trusted CCE (Support). </a:t>
            </a:r>
            <a:endParaRPr lang="en-US" sz="1050">
              <a:solidFill>
                <a:srgbClr val="FFFFFF"/>
              </a:solidFill>
              <a:latin typeface="Segoe UI"/>
            </a:endParaRPr>
          </a:p>
        </p:txBody>
      </p:sp>
    </p:spTree>
    <p:extLst>
      <p:ext uri="{BB962C8B-B14F-4D97-AF65-F5344CB8AC3E}">
        <p14:creationId xmlns:p14="http://schemas.microsoft.com/office/powerpoint/2010/main" val="31161801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7">
            <a:extLst>
              <a:ext uri="{FF2B5EF4-FFF2-40B4-BE49-F238E27FC236}">
                <a16:creationId xmlns:a16="http://schemas.microsoft.com/office/drawing/2014/main" id="{91768F63-B374-469F-9CE3-9435C6E8279A}"/>
              </a:ext>
            </a:extLst>
          </p:cNvPr>
          <p:cNvGraphicFramePr>
            <a:graphicFrameLocks noGrp="1"/>
          </p:cNvGraphicFramePr>
          <p:nvPr>
            <p:extLst>
              <p:ext uri="{D42A27DB-BD31-4B8C-83A1-F6EECF244321}">
                <p14:modId xmlns:p14="http://schemas.microsoft.com/office/powerpoint/2010/main" val="427106876"/>
              </p:ext>
            </p:extLst>
          </p:nvPr>
        </p:nvGraphicFramePr>
        <p:xfrm>
          <a:off x="394060" y="130310"/>
          <a:ext cx="11328329" cy="3226196"/>
        </p:xfrm>
        <a:graphic>
          <a:graphicData uri="http://schemas.openxmlformats.org/drawingml/2006/table">
            <a:tbl>
              <a:tblPr firstRow="1">
                <a:tableStyleId>{5C22544A-7EE6-4342-B048-85BDC9FD1C3A}</a:tableStyleId>
              </a:tblPr>
              <a:tblGrid>
                <a:gridCol w="11328329">
                  <a:extLst>
                    <a:ext uri="{9D8B030D-6E8A-4147-A177-3AD203B41FA5}">
                      <a16:colId xmlns:a16="http://schemas.microsoft.com/office/drawing/2014/main" val="2065352630"/>
                    </a:ext>
                  </a:extLst>
                </a:gridCol>
              </a:tblGrid>
              <a:tr h="543956">
                <a:tc>
                  <a:txBody>
                    <a:bodyPr/>
                    <a:lstStyle/>
                    <a:p>
                      <a:pPr marL="0" algn="l" defTabSz="914400" rtl="0" eaLnBrk="1" latinLnBrk="0" hangingPunct="1"/>
                      <a:r>
                        <a:rPr lang="en-CA" sz="2000" b="1" kern="1200">
                          <a:solidFill>
                            <a:schemeClr val="lt1"/>
                          </a:solidFill>
                          <a:latin typeface="Segoe UI" panose="020B0502040204020203" pitchFamily="34" charset="0"/>
                          <a:ea typeface="+mn-ea"/>
                          <a:cs typeface="Segoe UI" panose="020B0502040204020203" pitchFamily="34" charset="0"/>
                        </a:rPr>
                        <a:t>SfMC CSAM Manager / SfMC CSA Manager Relationship</a:t>
                      </a:r>
                      <a:endParaRPr lang="en-US" sz="2000" b="1" kern="1200">
                        <a:solidFill>
                          <a:schemeClr val="lt1"/>
                        </a:solidFill>
                        <a:latin typeface="Segoe UI" panose="020B0502040204020203" pitchFamily="34" charset="0"/>
                        <a:ea typeface="+mn-ea"/>
                        <a:cs typeface="Segoe UI" panose="020B0502040204020203" pitchFamily="34" charset="0"/>
                      </a:endParaRPr>
                    </a:p>
                  </a:txBody>
                  <a:tcPr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199847020"/>
                  </a:ext>
                </a:extLst>
              </a:tr>
              <a:tr h="2477724">
                <a:tc>
                  <a:txBody>
                    <a:bodyPr/>
                    <a:lstStyle/>
                    <a:p>
                      <a:pPr lvl="0"/>
                      <a:endParaRPr kumimoji="0" lang="en-US" sz="1000" b="1" i="0" u="none" strike="noStrike" kern="1200" cap="none" spc="0" normalizeH="0" baseline="0" noProof="0">
                        <a:ln>
                          <a:noFill/>
                        </a:ln>
                        <a:solidFill>
                          <a:schemeClr val="tx1"/>
                        </a:solidFill>
                        <a:effectLst/>
                        <a:uLnTx/>
                        <a:uFillTx/>
                        <a:latin typeface="Segoe UI"/>
                        <a:ea typeface="+mn-ea"/>
                        <a:cs typeface="Segoe UI"/>
                      </a:endParaRPr>
                    </a:p>
                    <a:p>
                      <a:pPr lvl="0"/>
                      <a:r>
                        <a:rPr lang="en-US" sz="1400" b="1">
                          <a:solidFill>
                            <a:schemeClr val="tx1"/>
                          </a:solidFill>
                          <a:latin typeface="Segoe UI"/>
                          <a:cs typeface="Segoe UI"/>
                        </a:rPr>
                        <a:t>Who brings what to the table:</a:t>
                      </a:r>
                      <a:endParaRPr kumimoji="0" lang="en-US" sz="140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dk1"/>
                          </a:solidFill>
                          <a:effectLst/>
                          <a:uLnTx/>
                          <a:uFillTx/>
                          <a:latin typeface="+mn-lt"/>
                          <a:ea typeface="+mn-ea"/>
                          <a:cs typeface="Segoe UI"/>
                        </a:rPr>
                        <a:t>The SfMC CSAM Manager drives </a:t>
                      </a:r>
                      <a:r>
                        <a:rPr kumimoji="0" lang="en-CA" sz="1200" i="0" u="none" strike="noStrike" kern="1200" cap="none" spc="0" normalizeH="0" baseline="0">
                          <a:ln>
                            <a:noFill/>
                          </a:ln>
                          <a:solidFill>
                            <a:schemeClr val="dk1"/>
                          </a:solidFill>
                          <a:effectLst/>
                          <a:uLnTx/>
                          <a:uFillTx/>
                          <a:latin typeface="+mn-lt"/>
                          <a:ea typeface="+mn-ea"/>
                          <a:cs typeface="Segoe UI"/>
                        </a:rPr>
                        <a:t>customer experience, business outcomes and usage through strong delivery leadership, management escalation and feedback. Facilitates connection with manager peers across the ATU, STU and CSU to deliver a Connected Customer Experience across the customer lifecycle, across the entirety of the Customer Success Plan.</a:t>
                      </a:r>
                      <a:r>
                        <a:rPr kumimoji="0" lang="en-US" sz="1200" i="0" u="none" strike="noStrike" kern="1200" cap="none" spc="0" normalizeH="0" baseline="0" noProof="0">
                          <a:ln>
                            <a:noFill/>
                          </a:ln>
                          <a:solidFill>
                            <a:schemeClr val="dk1"/>
                          </a:solidFill>
                          <a:effectLst/>
                          <a:uLnTx/>
                          <a:uFillTx/>
                          <a:latin typeface="+mn-lt"/>
                          <a:ea typeface="+mn-ea"/>
                          <a:cs typeface="Segoe UI"/>
                        </a:rPr>
                        <a:t> The SfMC CSAM Manager is accountable for supporting  their SfMC CSAM in unblocking customer challenges and supporting the SfMC CSAM for customer escalations, as well supporting non-SfMC resourcing escalations.</a:t>
                      </a:r>
                    </a:p>
                    <a:p>
                      <a:r>
                        <a:rPr kumimoji="0" lang="en-US" sz="1200" i="0" u="none" strike="noStrike" kern="1200" cap="none" spc="0" normalizeH="0" baseline="0" noProof="0">
                          <a:ln>
                            <a:noFill/>
                          </a:ln>
                          <a:solidFill>
                            <a:schemeClr val="dk1"/>
                          </a:solidFill>
                          <a:effectLst/>
                          <a:uLnTx/>
                          <a:uFillTx/>
                          <a:latin typeface="+mn-lt"/>
                          <a:ea typeface="+mn-ea"/>
                          <a:cs typeface="Segoe UI"/>
                        </a:rPr>
                        <a:t>The </a:t>
                      </a:r>
                      <a:r>
                        <a:rPr kumimoji="0" lang="en-US" sz="1200" i="0" u="none" strike="noStrike" kern="1200" cap="none" spc="0" normalizeH="0" baseline="0">
                          <a:ln>
                            <a:noFill/>
                          </a:ln>
                          <a:solidFill>
                            <a:schemeClr val="dk1"/>
                          </a:solidFill>
                          <a:effectLst/>
                          <a:uLnTx/>
                          <a:uFillTx/>
                          <a:latin typeface="+mn-lt"/>
                          <a:ea typeface="+mn-ea"/>
                          <a:cs typeface="Segoe UI"/>
                        </a:rPr>
                        <a:t>SfMC CSA Manager </a:t>
                      </a:r>
                      <a:r>
                        <a:rPr kumimoji="0" lang="en-US" sz="1200" i="0" u="none" strike="noStrike" kern="1200" cap="none" spc="0" normalizeH="0" baseline="0" noProof="0">
                          <a:ln>
                            <a:noFill/>
                          </a:ln>
                          <a:solidFill>
                            <a:schemeClr val="dk1"/>
                          </a:solidFill>
                          <a:effectLst/>
                          <a:uLnTx/>
                          <a:uFillTx/>
                          <a:latin typeface="+mn-lt"/>
                          <a:ea typeface="+mn-ea"/>
                          <a:cs typeface="Segoe UI"/>
                        </a:rPr>
                        <a:t>is responsible for the overall day to day running of the Mission Critical Delivery. Their responsibility is maintaining the technical quality of the delivery and assisting in unblocking internal delivery challenges. Ensuring that customer technology needs are balanced with expertise </a:t>
                      </a:r>
                      <a:r>
                        <a:rPr kumimoji="0" lang="en-US" sz="1200" i="0" u="none" strike="noStrike" kern="1200" cap="none" spc="0" normalizeH="0" baseline="0">
                          <a:ln>
                            <a:noFill/>
                          </a:ln>
                          <a:solidFill>
                            <a:schemeClr val="dk1"/>
                          </a:solidFill>
                          <a:effectLst/>
                          <a:uLnTx/>
                          <a:uFillTx/>
                          <a:latin typeface="+mn-lt"/>
                          <a:ea typeface="+mn-ea"/>
                          <a:cs typeface="Segoe UI"/>
                        </a:rPr>
                        <a:t>to support the SfMC CSAM drive customer business outcomes and consumption.</a:t>
                      </a:r>
                    </a:p>
                    <a:p>
                      <a:pPr marL="0" marR="0" lvl="0" indent="0" algn="l" rtl="0" eaLnBrk="1" fontAlgn="auto" latinLnBrk="0" hangingPunct="1">
                        <a:lnSpc>
                          <a:spcPct val="100000"/>
                        </a:lnSpc>
                        <a:spcBef>
                          <a:spcPts val="0"/>
                        </a:spcBef>
                        <a:spcAft>
                          <a:spcPts val="0"/>
                        </a:spcAft>
                        <a:buFont typeface="Arial" panose="020B0604020202020204" pitchFamily="34" charset="0"/>
                        <a:buNone/>
                      </a:pPr>
                      <a:endParaRPr lang="en-US" sz="1400" b="1">
                        <a:solidFill>
                          <a:schemeClr val="tx1"/>
                        </a:solidFill>
                        <a:latin typeface="Segoe UI"/>
                        <a:cs typeface="Segoe UI"/>
                      </a:endParaRPr>
                    </a:p>
                    <a:p>
                      <a:pPr marL="0" marR="0" lvl="0" indent="0" algn="l" rtl="0" eaLnBrk="1" fontAlgn="auto" latinLnBrk="0" hangingPunct="1">
                        <a:lnSpc>
                          <a:spcPct val="100000"/>
                        </a:lnSpc>
                        <a:spcBef>
                          <a:spcPts val="0"/>
                        </a:spcBef>
                        <a:spcAft>
                          <a:spcPts val="0"/>
                        </a:spcAft>
                        <a:buFont typeface="Arial" panose="020B0604020202020204" pitchFamily="34" charset="0"/>
                        <a:buNone/>
                      </a:pPr>
                      <a:r>
                        <a:rPr lang="en-US" sz="1400" b="1">
                          <a:solidFill>
                            <a:schemeClr val="tx1"/>
                          </a:solidFill>
                          <a:latin typeface="Segoe UI"/>
                          <a:cs typeface="Segoe UI"/>
                        </a:rPr>
                        <a:t>What’s the relationship rhythm:</a:t>
                      </a:r>
                    </a:p>
                    <a:p>
                      <a:pPr marL="0" marR="0" lvl="0" indent="0" algn="l" rtl="0" eaLnBrk="1" fontAlgn="auto" latinLnBrk="0" hangingPunct="1">
                        <a:lnSpc>
                          <a:spcPct val="100000"/>
                        </a:lnSpc>
                        <a:spcBef>
                          <a:spcPts val="0"/>
                        </a:spcBef>
                        <a:spcAft>
                          <a:spcPts val="0"/>
                        </a:spcAft>
                        <a:buFontTx/>
                        <a:buNone/>
                      </a:pPr>
                      <a:r>
                        <a:rPr kumimoji="0" lang="en-AU" sz="1200" i="0" u="none" strike="noStrike" kern="1200" cap="none" spc="0" normalizeH="0" baseline="0">
                          <a:ln>
                            <a:noFill/>
                          </a:ln>
                          <a:solidFill>
                            <a:schemeClr val="dk1"/>
                          </a:solidFill>
                          <a:effectLst/>
                          <a:uLnTx/>
                          <a:uFillTx/>
                          <a:latin typeface="+mn-lt"/>
                          <a:ea typeface="+mn-ea"/>
                          <a:cs typeface="Segoe UI"/>
                        </a:rPr>
                        <a:t>The SfMC CSAM Manager and SfMC CSA Managers maintain a regular connection on opportunity pipeline, planning, execution, optimization of current workloads/environments through Well Architected/operational health. They partner in Customer Success Delivery Review (CSDR) as appropriate.</a:t>
                      </a:r>
                    </a:p>
                    <a:p>
                      <a:pPr marL="0" marR="0" lvl="0" indent="0" algn="l" rtl="0" eaLnBrk="1" fontAlgn="auto" latinLnBrk="0" hangingPunct="1">
                        <a:lnSpc>
                          <a:spcPct val="100000"/>
                        </a:lnSpc>
                        <a:spcBef>
                          <a:spcPts val="0"/>
                        </a:spcBef>
                        <a:spcAft>
                          <a:spcPts val="0"/>
                        </a:spcAft>
                        <a:buFontTx/>
                        <a:buNone/>
                      </a:pPr>
                      <a:endParaRPr lang="en-US" sz="1000">
                        <a:latin typeface="Segoe UI"/>
                        <a:cs typeface="Segoe UI"/>
                      </a:endParaRPr>
                    </a:p>
                  </a:txBody>
                  <a:tcP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144687508"/>
                  </a:ext>
                </a:extLst>
              </a:tr>
            </a:tbl>
          </a:graphicData>
        </a:graphic>
      </p:graphicFrame>
      <p:grpSp>
        <p:nvGrpSpPr>
          <p:cNvPr id="15" name="Group 14">
            <a:extLst>
              <a:ext uri="{FF2B5EF4-FFF2-40B4-BE49-F238E27FC236}">
                <a16:creationId xmlns:a16="http://schemas.microsoft.com/office/drawing/2014/main" id="{3857602A-4BAD-4F17-BF81-FBC10505D2EB}"/>
              </a:ext>
            </a:extLst>
          </p:cNvPr>
          <p:cNvGrpSpPr/>
          <p:nvPr/>
        </p:nvGrpSpPr>
        <p:grpSpPr>
          <a:xfrm>
            <a:off x="10743048" y="238115"/>
            <a:ext cx="955235" cy="364756"/>
            <a:chOff x="6020659" y="3637722"/>
            <a:chExt cx="993224" cy="367919"/>
          </a:xfrm>
        </p:grpSpPr>
        <p:pic>
          <p:nvPicPr>
            <p:cNvPr id="30" name="Graphic 29" descr="Brain in head">
              <a:extLst>
                <a:ext uri="{FF2B5EF4-FFF2-40B4-BE49-F238E27FC236}">
                  <a16:creationId xmlns:a16="http://schemas.microsoft.com/office/drawing/2014/main" id="{1BCB8672-2A49-455E-AE2C-C1441B9A48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659" y="3637722"/>
              <a:ext cx="367919" cy="367919"/>
            </a:xfrm>
            <a:prstGeom prst="rect">
              <a:avLst/>
            </a:prstGeom>
          </p:spPr>
        </p:pic>
        <p:pic>
          <p:nvPicPr>
            <p:cNvPr id="31" name="Graphic 30" descr="Heartbeat">
              <a:extLst>
                <a:ext uri="{FF2B5EF4-FFF2-40B4-BE49-F238E27FC236}">
                  <a16:creationId xmlns:a16="http://schemas.microsoft.com/office/drawing/2014/main" id="{FBF8CD38-BAEE-468B-951A-9E6776B90C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0001" y="3637722"/>
              <a:ext cx="367919" cy="367919"/>
            </a:xfrm>
            <a:prstGeom prst="rect">
              <a:avLst/>
            </a:prstGeom>
          </p:spPr>
        </p:pic>
        <p:pic>
          <p:nvPicPr>
            <p:cNvPr id="33" name="Graphic 32" descr="Brain in head">
              <a:extLst>
                <a:ext uri="{FF2B5EF4-FFF2-40B4-BE49-F238E27FC236}">
                  <a16:creationId xmlns:a16="http://schemas.microsoft.com/office/drawing/2014/main" id="{7DBC3A57-D580-4887-B151-50E2E609D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645964" y="3637722"/>
              <a:ext cx="367919" cy="367919"/>
            </a:xfrm>
            <a:prstGeom prst="rect">
              <a:avLst/>
            </a:prstGeom>
          </p:spPr>
        </p:pic>
      </p:grpSp>
      <p:graphicFrame>
        <p:nvGraphicFramePr>
          <p:cNvPr id="40" name="Table 7">
            <a:extLst>
              <a:ext uri="{FF2B5EF4-FFF2-40B4-BE49-F238E27FC236}">
                <a16:creationId xmlns:a16="http://schemas.microsoft.com/office/drawing/2014/main" id="{B1098761-52F0-462F-8E13-8D1B441D92A6}"/>
              </a:ext>
            </a:extLst>
          </p:cNvPr>
          <p:cNvGraphicFramePr>
            <a:graphicFrameLocks noGrp="1"/>
          </p:cNvGraphicFramePr>
          <p:nvPr>
            <p:extLst>
              <p:ext uri="{D42A27DB-BD31-4B8C-83A1-F6EECF244321}">
                <p14:modId xmlns:p14="http://schemas.microsoft.com/office/powerpoint/2010/main" val="2999056255"/>
              </p:ext>
            </p:extLst>
          </p:nvPr>
        </p:nvGraphicFramePr>
        <p:xfrm>
          <a:off x="1056448" y="3515277"/>
          <a:ext cx="10003551" cy="2786138"/>
        </p:xfrm>
        <a:graphic>
          <a:graphicData uri="http://schemas.openxmlformats.org/drawingml/2006/table">
            <a:tbl>
              <a:tblPr firstRow="1">
                <a:tableStyleId>{5C22544A-7EE6-4342-B048-85BDC9FD1C3A}</a:tableStyleId>
              </a:tblPr>
              <a:tblGrid>
                <a:gridCol w="4818838">
                  <a:extLst>
                    <a:ext uri="{9D8B030D-6E8A-4147-A177-3AD203B41FA5}">
                      <a16:colId xmlns:a16="http://schemas.microsoft.com/office/drawing/2014/main" val="2065352630"/>
                    </a:ext>
                  </a:extLst>
                </a:gridCol>
                <a:gridCol w="365875">
                  <a:extLst>
                    <a:ext uri="{9D8B030D-6E8A-4147-A177-3AD203B41FA5}">
                      <a16:colId xmlns:a16="http://schemas.microsoft.com/office/drawing/2014/main" val="3847537172"/>
                    </a:ext>
                  </a:extLst>
                </a:gridCol>
                <a:gridCol w="4818838">
                  <a:extLst>
                    <a:ext uri="{9D8B030D-6E8A-4147-A177-3AD203B41FA5}">
                      <a16:colId xmlns:a16="http://schemas.microsoft.com/office/drawing/2014/main" val="2578725331"/>
                    </a:ext>
                  </a:extLst>
                </a:gridCol>
              </a:tblGrid>
              <a:tr h="336116">
                <a:tc>
                  <a:txBody>
                    <a:bodyPr/>
                    <a:lstStyle/>
                    <a:p>
                      <a:pPr marL="0" algn="l" defTabSz="914400" rtl="0" eaLnBrk="1" latinLnBrk="0" hangingPunct="1"/>
                      <a:r>
                        <a:rPr lang="en-US" sz="1400" b="1" kern="1200">
                          <a:solidFill>
                            <a:schemeClr val="lt1"/>
                          </a:solidFill>
                          <a:latin typeface="Segoe UI" panose="020B0502040204020203" pitchFamily="34" charset="0"/>
                          <a:ea typeface="+mn-ea"/>
                          <a:cs typeface="Segoe UI" panose="020B0502040204020203" pitchFamily="34" charset="0"/>
                        </a:rPr>
                        <a:t>SfMC CSAM Manager Role Stats</a:t>
                      </a:r>
                    </a:p>
                  </a:txBody>
                  <a:tcP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en-US" sz="300">
                        <a:latin typeface="Segoe UI" panose="020B0502040204020203" pitchFamily="34" charset="0"/>
                        <a:cs typeface="Segoe UI" panose="020B0502040204020203" pitchFamily="34" charset="0"/>
                      </a:endParaRP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CA" sz="1400" b="1" kern="1200">
                          <a:solidFill>
                            <a:schemeClr val="lt1"/>
                          </a:solidFill>
                          <a:latin typeface="Segoe UI" panose="020B0502040204020203" pitchFamily="34" charset="0"/>
                          <a:ea typeface="+mn-ea"/>
                          <a:cs typeface="Segoe UI" panose="020B0502040204020203" pitchFamily="34" charset="0"/>
                        </a:rPr>
                        <a:t>SfMC CSA Manager</a:t>
                      </a:r>
                      <a:r>
                        <a:rPr lang="en-US" sz="1400" b="1" kern="1200">
                          <a:solidFill>
                            <a:schemeClr val="lt1"/>
                          </a:solidFill>
                          <a:latin typeface="Segoe UI" panose="020B0502040204020203" pitchFamily="34" charset="0"/>
                          <a:ea typeface="+mn-ea"/>
                          <a:cs typeface="Segoe UI" panose="020B0502040204020203" pitchFamily="34" charset="0"/>
                        </a:rPr>
                        <a:t> Role Stats</a:t>
                      </a:r>
                    </a:p>
                  </a:txBody>
                  <a:tcP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199847020"/>
                  </a:ext>
                </a:extLst>
              </a:tr>
              <a:tr h="2450022">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n-lt"/>
                          <a:ea typeface="+mn-ea"/>
                          <a:cs typeface="Segoe UI"/>
                        </a:rPr>
                        <a:t>Objectives and Key Results: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dk1"/>
                          </a:solidFill>
                          <a:effectLst/>
                          <a:uLnTx/>
                          <a:uFillTx/>
                          <a:latin typeface="+mn-lt"/>
                          <a:ea typeface="+mn-ea"/>
                          <a:cs typeface="Segoe UI"/>
                        </a:rPr>
                        <a:t>Change Leadership</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dk1"/>
                          </a:solidFill>
                          <a:effectLst/>
                          <a:uLnTx/>
                          <a:uFillTx/>
                          <a:latin typeface="+mn-lt"/>
                          <a:ea typeface="+mn-ea"/>
                          <a:cs typeface="Segoe UI"/>
                        </a:rPr>
                        <a:t>Customer Satisfaction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dk1"/>
                          </a:solidFill>
                          <a:effectLst/>
                          <a:uLnTx/>
                          <a:uFillTx/>
                          <a:latin typeface="+mn-lt"/>
                          <a:ea typeface="+mn-ea"/>
                          <a:cs typeface="Segoe UI"/>
                        </a:rPr>
                        <a:t>Enable cross cloud/solution area/workload across customer journey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n-lt"/>
                          <a:ea typeface="+mn-ea"/>
                          <a:cs typeface="Segoe UI"/>
                        </a:rPr>
                        <a:t>Key Relationships: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i="0" u="none" strike="noStrike" kern="1200" cap="none" spc="0" normalizeH="0" baseline="0" noProof="0">
                          <a:ln>
                            <a:noFill/>
                          </a:ln>
                          <a:solidFill>
                            <a:schemeClr val="dk1"/>
                          </a:solidFill>
                          <a:effectLst/>
                          <a:uLnTx/>
                          <a:uFillTx/>
                          <a:latin typeface="+mn-lt"/>
                          <a:ea typeface="+mn-ea"/>
                          <a:cs typeface="Segoe UI"/>
                        </a:rPr>
                        <a:t>CSA Managers across CSU, CTL, CSA, CSM, CSS, STU, GBB, ISD, Delivery Partners, Engineering, Fasttrack, CSE, GPS (ex-OCP) </a:t>
                      </a:r>
                    </a:p>
                  </a:txBody>
                  <a:tcP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AE3F3"/>
                    </a:solidFill>
                  </a:tcPr>
                </a:tc>
                <a:tc>
                  <a:txBody>
                    <a:bodyPr/>
                    <a:lstStyle/>
                    <a:p>
                      <a:endParaRPr lang="en-US" sz="1000">
                        <a:latin typeface="Segoe UI" panose="020B0502040204020203" pitchFamily="34" charset="0"/>
                        <a:cs typeface="Segoe UI" panose="020B0502040204020203" pitchFamily="34" charset="0"/>
                      </a:endParaRP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kern="1200">
                          <a:solidFill>
                            <a:schemeClr val="tx1"/>
                          </a:solidFill>
                          <a:latin typeface="Segoe UI" panose="020B0502040204020203" pitchFamily="34" charset="0"/>
                          <a:ea typeface="+mn-ea"/>
                          <a:cs typeface="Segoe UI" panose="020B0502040204020203" pitchFamily="34" charset="0"/>
                        </a:rPr>
                        <a:t>Objectives and Key Results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1200" cap="none" spc="0" normalizeH="0" baseline="0">
                          <a:ln>
                            <a:noFill/>
                          </a:ln>
                          <a:solidFill>
                            <a:schemeClr val="dk1"/>
                          </a:solidFill>
                          <a:effectLst/>
                          <a:uLnTx/>
                          <a:uFillTx/>
                          <a:latin typeface="+mn-lt"/>
                          <a:ea typeface="+mn-ea"/>
                          <a:cs typeface="Segoe UI"/>
                        </a:rPr>
                        <a:t>Team Upskilling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1200" cap="none" spc="0" normalizeH="0" baseline="0">
                          <a:ln>
                            <a:noFill/>
                          </a:ln>
                          <a:solidFill>
                            <a:schemeClr val="dk1"/>
                          </a:solidFill>
                          <a:effectLst/>
                          <a:uLnTx/>
                          <a:uFillTx/>
                          <a:latin typeface="+mn-lt"/>
                          <a:ea typeface="+mn-ea"/>
                          <a:cs typeface="Segoe UI"/>
                        </a:rPr>
                        <a:t>Staffing, CSA (Support) Utilization, support workforce plan and Operational Excellence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i="0" u="none" strike="noStrike" kern="1200" cap="none" spc="0" normalizeH="0" baseline="0">
                          <a:ln>
                            <a:noFill/>
                          </a:ln>
                          <a:solidFill>
                            <a:schemeClr val="dk1"/>
                          </a:solidFill>
                          <a:effectLst/>
                          <a:uLnTx/>
                          <a:uFillTx/>
                          <a:latin typeface="+mn-lt"/>
                          <a:ea typeface="+mn-ea"/>
                          <a:cs typeface="Segoe UI"/>
                        </a:rPr>
                        <a:t>Enable cross cloud/solution area/workload across customer journey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kern="1200">
                          <a:solidFill>
                            <a:schemeClr val="tx1"/>
                          </a:solidFill>
                          <a:latin typeface="Segoe UI" panose="020B0502040204020203" pitchFamily="34" charset="0"/>
                          <a:ea typeface="+mn-ea"/>
                          <a:cs typeface="Segoe UI" panose="020B0502040204020203" pitchFamily="34" charset="0"/>
                        </a:rPr>
                        <a:t>Key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dk1"/>
                          </a:solidFill>
                          <a:effectLst/>
                          <a:uLnTx/>
                          <a:uFillTx/>
                          <a:latin typeface="+mn-lt"/>
                          <a:ea typeface="+mn-ea"/>
                          <a:cs typeface="Segoe UI"/>
                        </a:rPr>
                        <a:t>Managers across CSAM, CSA, STU, GBB, Engineering, Fasttrack, CSE, GPS (ex-OCP), Partners/ISD</a:t>
                      </a:r>
                    </a:p>
                  </a:txBody>
                  <a:tcP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144687508"/>
                  </a:ext>
                </a:extLst>
              </a:tr>
            </a:tbl>
          </a:graphicData>
        </a:graphic>
      </p:graphicFrame>
      <p:pic>
        <p:nvPicPr>
          <p:cNvPr id="42" name="Picture 41">
            <a:extLst>
              <a:ext uri="{FF2B5EF4-FFF2-40B4-BE49-F238E27FC236}">
                <a16:creationId xmlns:a16="http://schemas.microsoft.com/office/drawing/2014/main" id="{31AC7725-226F-40A1-9B73-FF696A61D069}"/>
              </a:ext>
            </a:extLst>
          </p:cNvPr>
          <p:cNvPicPr>
            <a:picLocks noChangeAspect="1"/>
          </p:cNvPicPr>
          <p:nvPr/>
        </p:nvPicPr>
        <p:blipFill>
          <a:blip r:embed="rId7"/>
          <a:stretch>
            <a:fillRect/>
          </a:stretch>
        </p:blipFill>
        <p:spPr>
          <a:xfrm>
            <a:off x="5465592" y="3477987"/>
            <a:ext cx="766827" cy="712656"/>
          </a:xfrm>
          <a:prstGeom prst="rect">
            <a:avLst/>
          </a:prstGeom>
        </p:spPr>
      </p:pic>
      <p:pic>
        <p:nvPicPr>
          <p:cNvPr id="44" name="Picture 43" descr="A picture containing wheel&#10;&#10;Description automatically generated">
            <a:extLst>
              <a:ext uri="{FF2B5EF4-FFF2-40B4-BE49-F238E27FC236}">
                <a16:creationId xmlns:a16="http://schemas.microsoft.com/office/drawing/2014/main" id="{050E499E-3E5B-433D-9E9C-E5AA81233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1560" y="3477987"/>
            <a:ext cx="764334" cy="714039"/>
          </a:xfrm>
          <a:prstGeom prst="rect">
            <a:avLst/>
          </a:prstGeom>
        </p:spPr>
      </p:pic>
      <p:sp>
        <p:nvSpPr>
          <p:cNvPr id="2" name="TextBox 1">
            <a:extLst>
              <a:ext uri="{FF2B5EF4-FFF2-40B4-BE49-F238E27FC236}">
                <a16:creationId xmlns:a16="http://schemas.microsoft.com/office/drawing/2014/main" id="{394B0C41-A20F-4B13-B057-7CCB9C67F3FC}"/>
              </a:ext>
            </a:extLst>
          </p:cNvPr>
          <p:cNvSpPr txBox="1"/>
          <p:nvPr/>
        </p:nvSpPr>
        <p:spPr>
          <a:xfrm>
            <a:off x="282008" y="6605082"/>
            <a:ext cx="6391354" cy="215444"/>
          </a:xfrm>
          <a:prstGeom prst="rect">
            <a:avLst/>
          </a:prstGeom>
          <a:noFill/>
        </p:spPr>
        <p:txBody>
          <a:bodyPr wrap="square" rtlCol="0">
            <a:spAutoFit/>
          </a:bodyPr>
          <a:lstStyle/>
          <a:p>
            <a:r>
              <a:rPr lang="en-US" sz="800">
                <a:solidFill>
                  <a:srgbClr val="FF0000"/>
                </a:solidFill>
              </a:rPr>
              <a:t>* The CSAM will mostly engage with the SfMC  CSA-E Customer Solution Lead or Co-lead for the accountabilities listed here</a:t>
            </a:r>
          </a:p>
        </p:txBody>
      </p:sp>
      <p:sp>
        <p:nvSpPr>
          <p:cNvPr id="8" name="Title 11">
            <a:extLst>
              <a:ext uri="{FF2B5EF4-FFF2-40B4-BE49-F238E27FC236}">
                <a16:creationId xmlns:a16="http://schemas.microsoft.com/office/drawing/2014/main" id="{F1A14EF7-7956-C511-7E20-06CD5A9887E1}"/>
              </a:ext>
            </a:extLst>
          </p:cNvPr>
          <p:cNvSpPr txBox="1">
            <a:spLocks/>
          </p:cNvSpPr>
          <p:nvPr/>
        </p:nvSpPr>
        <p:spPr>
          <a:xfrm>
            <a:off x="282008" y="359596"/>
            <a:ext cx="11552437" cy="102093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AU" sz="3000"/>
          </a:p>
        </p:txBody>
      </p:sp>
    </p:spTree>
    <p:extLst>
      <p:ext uri="{BB962C8B-B14F-4D97-AF65-F5344CB8AC3E}">
        <p14:creationId xmlns:p14="http://schemas.microsoft.com/office/powerpoint/2010/main" val="31925318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96797"/>
            <a:ext cx="11018520" cy="1661993"/>
          </a:xfrm>
        </p:spPr>
        <p:txBody>
          <a:bodyPr/>
          <a:lstStyle/>
          <a:p>
            <a:b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br>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Additional Resources</a:t>
            </a:r>
            <a:b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br>
            <a:endParaRPr lang="en-GB"/>
          </a:p>
        </p:txBody>
      </p:sp>
      <p:sp>
        <p:nvSpPr>
          <p:cNvPr id="4" name="TextBox 3">
            <a:extLst>
              <a:ext uri="{FF2B5EF4-FFF2-40B4-BE49-F238E27FC236}">
                <a16:creationId xmlns:a16="http://schemas.microsoft.com/office/drawing/2014/main" id="{F91B98EC-DAE1-FC3B-A383-CBE2C43F444F}"/>
              </a:ext>
            </a:extLst>
          </p:cNvPr>
          <p:cNvSpPr txBox="1"/>
          <p:nvPr/>
        </p:nvSpPr>
        <p:spPr>
          <a:xfrm>
            <a:off x="1489033" y="2551837"/>
            <a:ext cx="654120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hlinkClick r:id="rId2"/>
              </a:rPr>
              <a:t>Support Portfolio</a:t>
            </a:r>
            <a:br>
              <a:rPr kumimoji="0" lang="en-US" sz="1800" b="0" i="0" u="none" strike="noStrike" kern="1200" cap="none" spc="0" normalizeH="0" baseline="0" noProof="0">
                <a:ln>
                  <a:noFill/>
                </a:ln>
                <a:solidFill>
                  <a:srgbClr val="505050"/>
                </a:solidFill>
                <a:effectLst/>
                <a:uLnTx/>
                <a:uFillTx/>
                <a:latin typeface="Segoe UI"/>
                <a:ea typeface="+mn-ea"/>
                <a:cs typeface="+mn-cs"/>
              </a:rPr>
            </a:b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hlinkClick r:id="rId3"/>
              </a:rPr>
              <a:t>Enhanced Support Playbook</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a:ea typeface="+mn-ea"/>
                <a:cs typeface="+mn-cs"/>
                <a:hlinkClick r:id="rId4"/>
              </a:rPr>
              <a:t>Value of SfMC – ROI Case Study</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349560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457200"/>
            <a:ext cx="11018520" cy="553998"/>
          </a:xfrm>
        </p:spPr>
        <p:txBody>
          <a:bodyPr/>
          <a:lstStyle/>
          <a:p>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Change Log/Future Iterations</a:t>
            </a:r>
            <a:endParaRPr lang="en-GB"/>
          </a:p>
        </p:txBody>
      </p:sp>
      <p:graphicFrame>
        <p:nvGraphicFramePr>
          <p:cNvPr id="3" name="Table 4">
            <a:extLst>
              <a:ext uri="{FF2B5EF4-FFF2-40B4-BE49-F238E27FC236}">
                <a16:creationId xmlns:a16="http://schemas.microsoft.com/office/drawing/2014/main" id="{BC71A1C0-BEC7-1678-B2C5-7A17480C215C}"/>
              </a:ext>
            </a:extLst>
          </p:cNvPr>
          <p:cNvGraphicFramePr>
            <a:graphicFrameLocks noGrp="1"/>
          </p:cNvGraphicFramePr>
          <p:nvPr>
            <p:ph sz="quarter" idx="10"/>
            <p:extLst>
              <p:ext uri="{D42A27DB-BD31-4B8C-83A1-F6EECF244321}">
                <p14:modId xmlns:p14="http://schemas.microsoft.com/office/powerpoint/2010/main" val="3814394621"/>
              </p:ext>
            </p:extLst>
          </p:nvPr>
        </p:nvGraphicFramePr>
        <p:xfrm>
          <a:off x="586581" y="1543222"/>
          <a:ext cx="11242953" cy="4914345"/>
        </p:xfrm>
        <a:graphic>
          <a:graphicData uri="http://schemas.openxmlformats.org/drawingml/2006/table">
            <a:tbl>
              <a:tblPr firstRow="1" bandRow="1">
                <a:tableStyleId>{21E4AEA4-8DFA-4A89-87EB-49C32662AFE0}</a:tableStyleId>
              </a:tblPr>
              <a:tblGrid>
                <a:gridCol w="1374024">
                  <a:extLst>
                    <a:ext uri="{9D8B030D-6E8A-4147-A177-3AD203B41FA5}">
                      <a16:colId xmlns:a16="http://schemas.microsoft.com/office/drawing/2014/main" val="3326457214"/>
                    </a:ext>
                  </a:extLst>
                </a:gridCol>
                <a:gridCol w="4135395">
                  <a:extLst>
                    <a:ext uri="{9D8B030D-6E8A-4147-A177-3AD203B41FA5}">
                      <a16:colId xmlns:a16="http://schemas.microsoft.com/office/drawing/2014/main" val="3168716567"/>
                    </a:ext>
                  </a:extLst>
                </a:gridCol>
                <a:gridCol w="5733534">
                  <a:extLst>
                    <a:ext uri="{9D8B030D-6E8A-4147-A177-3AD203B41FA5}">
                      <a16:colId xmlns:a16="http://schemas.microsoft.com/office/drawing/2014/main" val="3937073635"/>
                    </a:ext>
                  </a:extLst>
                </a:gridCol>
              </a:tblGrid>
              <a:tr h="333274">
                <a:tc>
                  <a:txBody>
                    <a:bodyPr/>
                    <a:lstStyle/>
                    <a:p>
                      <a:r>
                        <a:rPr lang="en-AU" sz="1400"/>
                        <a:t>Version</a:t>
                      </a:r>
                    </a:p>
                  </a:txBody>
                  <a:tcPr/>
                </a:tc>
                <a:tc>
                  <a:txBody>
                    <a:bodyPr/>
                    <a:lstStyle/>
                    <a:p>
                      <a:r>
                        <a:rPr lang="en-AU" sz="1400"/>
                        <a:t>Date</a:t>
                      </a:r>
                    </a:p>
                  </a:txBody>
                  <a:tcPr/>
                </a:tc>
                <a:tc>
                  <a:txBody>
                    <a:bodyPr/>
                    <a:lstStyle/>
                    <a:p>
                      <a:r>
                        <a:rPr lang="en-AU" sz="1400"/>
                        <a:t>Comments</a:t>
                      </a:r>
                    </a:p>
                  </a:txBody>
                  <a:tcPr/>
                </a:tc>
                <a:extLst>
                  <a:ext uri="{0D108BD9-81ED-4DB2-BD59-A6C34878D82A}">
                    <a16:rowId xmlns:a16="http://schemas.microsoft.com/office/drawing/2014/main" val="3451329827"/>
                  </a:ext>
                </a:extLst>
              </a:tr>
              <a:tr h="333274">
                <a:tc>
                  <a:txBody>
                    <a:bodyPr/>
                    <a:lstStyle/>
                    <a:p>
                      <a:r>
                        <a:rPr lang="en-AU" sz="1400"/>
                        <a:t>1.0</a:t>
                      </a:r>
                    </a:p>
                  </a:txBody>
                  <a:tcPr/>
                </a:tc>
                <a:tc>
                  <a:txBody>
                    <a:bodyPr/>
                    <a:lstStyle/>
                    <a:p>
                      <a:r>
                        <a:rPr lang="en-AU" sz="1400"/>
                        <a:t>23 April 2022</a:t>
                      </a:r>
                    </a:p>
                  </a:txBody>
                  <a:tcPr/>
                </a:tc>
                <a:tc>
                  <a:txBody>
                    <a:bodyPr/>
                    <a:lstStyle/>
                    <a:p>
                      <a:r>
                        <a:rPr lang="en-AU" sz="1400"/>
                        <a:t>First release</a:t>
                      </a:r>
                    </a:p>
                  </a:txBody>
                  <a:tcPr/>
                </a:tc>
                <a:extLst>
                  <a:ext uri="{0D108BD9-81ED-4DB2-BD59-A6C34878D82A}">
                    <a16:rowId xmlns:a16="http://schemas.microsoft.com/office/drawing/2014/main" val="2450123917"/>
                  </a:ext>
                </a:extLst>
              </a:tr>
              <a:tr h="1561364">
                <a:tc>
                  <a:txBody>
                    <a:bodyPr/>
                    <a:lstStyle/>
                    <a:p>
                      <a:r>
                        <a:rPr lang="en-AU" sz="1400"/>
                        <a:t>2.0</a:t>
                      </a:r>
                    </a:p>
                  </a:txBody>
                  <a:tcPr/>
                </a:tc>
                <a:tc>
                  <a:txBody>
                    <a:bodyPr/>
                    <a:lstStyle/>
                    <a:p>
                      <a:r>
                        <a:rPr lang="en-AU" sz="1400"/>
                        <a:t>November 2022</a:t>
                      </a:r>
                    </a:p>
                  </a:txBody>
                  <a:tcPr/>
                </a:tc>
                <a:tc>
                  <a:txBody>
                    <a:bodyPr/>
                    <a:lstStyle/>
                    <a:p>
                      <a:r>
                        <a:rPr lang="en-AU" sz="1400"/>
                        <a:t>Updates on:</a:t>
                      </a:r>
                    </a:p>
                    <a:p>
                      <a:pPr marL="342900" indent="-342900">
                        <a:buAutoNum type="arabicPeriod"/>
                      </a:pPr>
                      <a:r>
                        <a:rPr lang="en-AU" sz="1400"/>
                        <a:t>Role title updates for FY23</a:t>
                      </a:r>
                    </a:p>
                    <a:p>
                      <a:pPr marL="342900" indent="-342900">
                        <a:buAutoNum type="arabicPeriod"/>
                      </a:pPr>
                      <a:r>
                        <a:rPr lang="en-AU" sz="1400"/>
                        <a:t>Inclusion of SfMC CSA (Pre-sales and delivery Architects) activities.</a:t>
                      </a:r>
                    </a:p>
                    <a:p>
                      <a:pPr marL="342900" indent="-342900">
                        <a:buAutoNum type="arabicPeriod"/>
                      </a:pPr>
                      <a:r>
                        <a:rPr lang="en-AU" sz="1400"/>
                        <a:t>Minor content updates</a:t>
                      </a:r>
                    </a:p>
                  </a:txBody>
                  <a:tcPr/>
                </a:tc>
                <a:extLst>
                  <a:ext uri="{0D108BD9-81ED-4DB2-BD59-A6C34878D82A}">
                    <a16:rowId xmlns:a16="http://schemas.microsoft.com/office/drawing/2014/main" val="3568861164"/>
                  </a:ext>
                </a:extLst>
              </a:tr>
              <a:tr h="1314833">
                <a:tc>
                  <a:txBody>
                    <a:bodyPr/>
                    <a:lstStyle/>
                    <a:p>
                      <a:r>
                        <a:rPr lang="en-AU" sz="1400"/>
                        <a:t>3.0</a:t>
                      </a:r>
                    </a:p>
                  </a:txBody>
                  <a:tcPr/>
                </a:tc>
                <a:tc>
                  <a:txBody>
                    <a:bodyPr/>
                    <a:lstStyle/>
                    <a:p>
                      <a:r>
                        <a:rPr lang="en-AU" sz="1400"/>
                        <a:t>February 2023</a:t>
                      </a:r>
                    </a:p>
                  </a:txBody>
                  <a:tcPr/>
                </a:tc>
                <a:tc>
                  <a:txBody>
                    <a:bodyPr/>
                    <a:lstStyle/>
                    <a:p>
                      <a:pPr marL="342900" indent="-342900">
                        <a:buAutoNum type="arabicPeriod"/>
                      </a:pPr>
                      <a:r>
                        <a:rPr lang="en-GB" sz="1400"/>
                        <a:t>Template update to align with standard HRWT deck.</a:t>
                      </a:r>
                    </a:p>
                    <a:p>
                      <a:pPr marL="342900" indent="-342900">
                        <a:buAutoNum type="arabicPeriod"/>
                      </a:pPr>
                      <a:r>
                        <a:rPr lang="en-GB" sz="1400"/>
                        <a:t>Minor terminology update (e.g. DSE </a:t>
                      </a:r>
                      <a:r>
                        <a:rPr lang="en-GB" sz="1400">
                          <a:sym typeface="Wingdings" panose="05000000000000000000" pitchFamily="2" charset="2"/>
                        </a:rPr>
                        <a:t> EDE,</a:t>
                      </a:r>
                      <a:r>
                        <a:rPr lang="en-GB" sz="1400"/>
                        <a:t> SDP </a:t>
                      </a:r>
                      <a:r>
                        <a:rPr lang="en-GB" sz="1400">
                          <a:sym typeface="Wingdings" panose="05000000000000000000" pitchFamily="2" charset="2"/>
                        </a:rPr>
                        <a:t> Support Delivery Project)</a:t>
                      </a:r>
                    </a:p>
                    <a:p>
                      <a:pPr marL="342900" indent="-342900">
                        <a:buAutoNum type="arabicPeriod"/>
                      </a:pPr>
                      <a:r>
                        <a:rPr lang="en-GB" sz="1400">
                          <a:sym typeface="Wingdings" panose="05000000000000000000" pitchFamily="2" charset="2"/>
                        </a:rPr>
                        <a:t>Updates to SfMC CSA role</a:t>
                      </a:r>
                    </a:p>
                    <a:p>
                      <a:pPr marL="342900" indent="-342900">
                        <a:buAutoNum type="arabicPeriod"/>
                      </a:pPr>
                      <a:r>
                        <a:rPr lang="en-GB" sz="1400">
                          <a:sym typeface="Wingdings" panose="05000000000000000000" pitchFamily="2" charset="2"/>
                        </a:rPr>
                        <a:t>Updates to Customer Lead and CSAM role responsibilities</a:t>
                      </a:r>
                    </a:p>
                    <a:p>
                      <a:pPr marL="342900" indent="-342900">
                        <a:buAutoNum type="arabicPeriod"/>
                      </a:pPr>
                      <a:endParaRPr lang="en-AU" sz="1400"/>
                    </a:p>
                  </a:txBody>
                  <a:tcPr/>
                </a:tc>
                <a:extLst>
                  <a:ext uri="{0D108BD9-81ED-4DB2-BD59-A6C34878D82A}">
                    <a16:rowId xmlns:a16="http://schemas.microsoft.com/office/drawing/2014/main" val="162465768"/>
                  </a:ext>
                </a:extLst>
              </a:tr>
              <a:tr h="1314833">
                <a:tc>
                  <a:txBody>
                    <a:bodyPr/>
                    <a:lstStyle/>
                    <a:p>
                      <a:r>
                        <a:rPr lang="en-AU" sz="1400"/>
                        <a:t>4.0</a:t>
                      </a:r>
                    </a:p>
                  </a:txBody>
                  <a:tcPr/>
                </a:tc>
                <a:tc>
                  <a:txBody>
                    <a:bodyPr/>
                    <a:lstStyle/>
                    <a:p>
                      <a:r>
                        <a:rPr lang="en-AU" sz="1400"/>
                        <a:t>TBD</a:t>
                      </a:r>
                    </a:p>
                  </a:txBody>
                  <a:tcPr/>
                </a:tc>
                <a:tc>
                  <a:txBody>
                    <a:bodyPr/>
                    <a:lstStyle/>
                    <a:p>
                      <a:pPr marL="342900" indent="-342900">
                        <a:buAutoNum type="arabicPeriod"/>
                      </a:pPr>
                      <a:r>
                        <a:rPr lang="en-AU" sz="1400"/>
                        <a:t>Role names updated</a:t>
                      </a:r>
                    </a:p>
                    <a:p>
                      <a:pPr marL="342900" indent="-342900">
                        <a:buAutoNum type="arabicPeriod"/>
                      </a:pPr>
                      <a:r>
                        <a:rPr lang="en-AU" sz="1400"/>
                        <a:t>Activity Guide Alignment and MCEM changes to SfMC</a:t>
                      </a:r>
                    </a:p>
                    <a:p>
                      <a:pPr marL="342900" indent="-342900">
                        <a:buAutoNum type="arabicPeriod"/>
                      </a:pPr>
                      <a:r>
                        <a:rPr lang="en-AU" sz="1400"/>
                        <a:t>Updates made on the CSAM and CSA role referencing MIRPs, URC/consumption and ownership of the CSP</a:t>
                      </a:r>
                    </a:p>
                    <a:p>
                      <a:pPr marL="342900" indent="-342900">
                        <a:buAutoNum type="arabicPeriod"/>
                      </a:pPr>
                      <a:r>
                        <a:rPr lang="en-AU" sz="1400"/>
                        <a:t>Clarification on RCAs</a:t>
                      </a:r>
                    </a:p>
                  </a:txBody>
                  <a:tcPr/>
                </a:tc>
                <a:extLst>
                  <a:ext uri="{0D108BD9-81ED-4DB2-BD59-A6C34878D82A}">
                    <a16:rowId xmlns:a16="http://schemas.microsoft.com/office/drawing/2014/main" val="3443827805"/>
                  </a:ext>
                </a:extLst>
              </a:tr>
            </a:tbl>
          </a:graphicData>
        </a:graphic>
      </p:graphicFrame>
    </p:spTree>
    <p:extLst>
      <p:ext uri="{BB962C8B-B14F-4D97-AF65-F5344CB8AC3E}">
        <p14:creationId xmlns:p14="http://schemas.microsoft.com/office/powerpoint/2010/main" val="39889119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457200"/>
            <a:ext cx="11018520" cy="553998"/>
          </a:xfrm>
        </p:spPr>
        <p:txBody>
          <a:bodyPr/>
          <a:lstStyle/>
          <a:p>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Appendix slides</a:t>
            </a:r>
            <a:endParaRPr lang="en-GB"/>
          </a:p>
        </p:txBody>
      </p:sp>
      <p:sp>
        <p:nvSpPr>
          <p:cNvPr id="6" name="TextBox 5">
            <a:extLst>
              <a:ext uri="{FF2B5EF4-FFF2-40B4-BE49-F238E27FC236}">
                <a16:creationId xmlns:a16="http://schemas.microsoft.com/office/drawing/2014/main" id="{DE4D2116-61FA-93D1-9F47-67B69DC0F433}"/>
              </a:ext>
            </a:extLst>
          </p:cNvPr>
          <p:cNvSpPr txBox="1"/>
          <p:nvPr/>
        </p:nvSpPr>
        <p:spPr>
          <a:xfrm>
            <a:off x="130297" y="1561654"/>
            <a:ext cx="11398128"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a:ln>
                  <a:noFill/>
                </a:ln>
                <a:solidFill>
                  <a:schemeClr val="tx2"/>
                </a:solidFill>
                <a:effectLst/>
                <a:uLnTx/>
                <a:uFillTx/>
                <a:latin typeface="Segoe UI"/>
                <a:ea typeface="+mn-ea"/>
                <a:cs typeface="+mn-cs"/>
              </a:rPr>
              <a:t>The following slides outline different activities performed by various SfMC Delivery roles through different stages of SfMC Contract outlined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b="0" i="0" u="none" strike="noStrike" kern="1200" cap="none" spc="0" normalizeH="0" baseline="0" noProof="0">
              <a:ln>
                <a:noFill/>
              </a:ln>
              <a:solidFill>
                <a:schemeClr val="tx2"/>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b="1" i="1" u="none" strike="noStrike" kern="1200" cap="none" spc="0" normalizeH="0" baseline="0" noProof="0">
                <a:ln>
                  <a:noFill/>
                </a:ln>
                <a:solidFill>
                  <a:schemeClr val="tx2"/>
                </a:solidFill>
                <a:effectLst/>
                <a:uLnTx/>
                <a:uFillTx/>
                <a:latin typeface="Segoe UI"/>
                <a:ea typeface="+mn-ea"/>
                <a:cs typeface="+mn-cs"/>
              </a:rPr>
              <a:t>This content will be moved to SfMC Hub when available.</a:t>
            </a:r>
            <a:endParaRPr kumimoji="0" lang="en-AU" sz="1050" b="1" i="1" u="none" strike="noStrike" kern="1200" cap="none" spc="0" normalizeH="0" baseline="0" noProof="0">
              <a:ln>
                <a:noFill/>
              </a:ln>
              <a:solidFill>
                <a:schemeClr val="tx2"/>
              </a:solidFill>
              <a:effectLst/>
              <a:uLnTx/>
              <a:uFillTx/>
              <a:latin typeface="Segoe UI"/>
              <a:ea typeface="+mn-ea"/>
              <a:cs typeface="+mn-cs"/>
            </a:endParaRPr>
          </a:p>
        </p:txBody>
      </p:sp>
      <p:graphicFrame>
        <p:nvGraphicFramePr>
          <p:cNvPr id="7" name="Diagram 6">
            <a:extLst>
              <a:ext uri="{FF2B5EF4-FFF2-40B4-BE49-F238E27FC236}">
                <a16:creationId xmlns:a16="http://schemas.microsoft.com/office/drawing/2014/main" id="{7B8C933F-850D-B360-DCCE-694AC7565AA6}"/>
              </a:ext>
            </a:extLst>
          </p:cNvPr>
          <p:cNvGraphicFramePr/>
          <p:nvPr>
            <p:extLst>
              <p:ext uri="{D42A27DB-BD31-4B8C-83A1-F6EECF244321}">
                <p14:modId xmlns:p14="http://schemas.microsoft.com/office/powerpoint/2010/main" val="470699548"/>
              </p:ext>
            </p:extLst>
          </p:nvPr>
        </p:nvGraphicFramePr>
        <p:xfrm>
          <a:off x="4498427" y="2004536"/>
          <a:ext cx="7181369" cy="4778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15C5E69A-2322-05A5-B768-F011340F0983}"/>
              </a:ext>
            </a:extLst>
          </p:cNvPr>
          <p:cNvGraphicFramePr/>
          <p:nvPr>
            <p:extLst>
              <p:ext uri="{D42A27DB-BD31-4B8C-83A1-F6EECF244321}">
                <p14:modId xmlns:p14="http://schemas.microsoft.com/office/powerpoint/2010/main" val="1657062395"/>
              </p:ext>
            </p:extLst>
          </p:nvPr>
        </p:nvGraphicFramePr>
        <p:xfrm>
          <a:off x="1579004" y="3334763"/>
          <a:ext cx="3845385" cy="18059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121838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457200"/>
            <a:ext cx="11018520" cy="553998"/>
          </a:xfrm>
        </p:spPr>
        <p:txBody>
          <a:bodyPr/>
          <a:lstStyle/>
          <a:p>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Contract Setup</a:t>
            </a:r>
          </a:p>
        </p:txBody>
      </p:sp>
      <p:graphicFrame>
        <p:nvGraphicFramePr>
          <p:cNvPr id="3" name="Table 10">
            <a:extLst>
              <a:ext uri="{FF2B5EF4-FFF2-40B4-BE49-F238E27FC236}">
                <a16:creationId xmlns:a16="http://schemas.microsoft.com/office/drawing/2014/main" id="{325F4487-72CF-DEB5-5654-5742AEF768F3}"/>
              </a:ext>
            </a:extLst>
          </p:cNvPr>
          <p:cNvGraphicFramePr>
            <a:graphicFrameLocks noGrp="1"/>
          </p:cNvGraphicFramePr>
          <p:nvPr>
            <p:extLst>
              <p:ext uri="{D42A27DB-BD31-4B8C-83A1-F6EECF244321}">
                <p14:modId xmlns:p14="http://schemas.microsoft.com/office/powerpoint/2010/main" val="3378697174"/>
              </p:ext>
            </p:extLst>
          </p:nvPr>
        </p:nvGraphicFramePr>
        <p:xfrm>
          <a:off x="269239" y="1573968"/>
          <a:ext cx="11398310" cy="4297680"/>
        </p:xfrm>
        <a:graphic>
          <a:graphicData uri="http://schemas.openxmlformats.org/drawingml/2006/table">
            <a:tbl>
              <a:tblPr firstRow="1" bandRow="1">
                <a:tableStyleId>{21E4AEA4-8DFA-4A89-87EB-49C32662AFE0}</a:tableStyleId>
              </a:tblPr>
              <a:tblGrid>
                <a:gridCol w="2279662">
                  <a:extLst>
                    <a:ext uri="{9D8B030D-6E8A-4147-A177-3AD203B41FA5}">
                      <a16:colId xmlns:a16="http://schemas.microsoft.com/office/drawing/2014/main" val="664106910"/>
                    </a:ext>
                  </a:extLst>
                </a:gridCol>
                <a:gridCol w="2279662">
                  <a:extLst>
                    <a:ext uri="{9D8B030D-6E8A-4147-A177-3AD203B41FA5}">
                      <a16:colId xmlns:a16="http://schemas.microsoft.com/office/drawing/2014/main" val="804909874"/>
                    </a:ext>
                  </a:extLst>
                </a:gridCol>
                <a:gridCol w="2279662">
                  <a:extLst>
                    <a:ext uri="{9D8B030D-6E8A-4147-A177-3AD203B41FA5}">
                      <a16:colId xmlns:a16="http://schemas.microsoft.com/office/drawing/2014/main" val="2718127473"/>
                    </a:ext>
                  </a:extLst>
                </a:gridCol>
                <a:gridCol w="2279662">
                  <a:extLst>
                    <a:ext uri="{9D8B030D-6E8A-4147-A177-3AD203B41FA5}">
                      <a16:colId xmlns:a16="http://schemas.microsoft.com/office/drawing/2014/main" val="1433465359"/>
                    </a:ext>
                  </a:extLst>
                </a:gridCol>
                <a:gridCol w="2279662">
                  <a:extLst>
                    <a:ext uri="{9D8B030D-6E8A-4147-A177-3AD203B41FA5}">
                      <a16:colId xmlns:a16="http://schemas.microsoft.com/office/drawing/2014/main" val="3400052902"/>
                    </a:ext>
                  </a:extLst>
                </a:gridCol>
              </a:tblGrid>
              <a:tr h="370840">
                <a:tc>
                  <a:txBody>
                    <a:bodyPr/>
                    <a:lstStyle/>
                    <a:p>
                      <a:r>
                        <a:rPr lang="en-US" err="1">
                          <a:solidFill>
                            <a:schemeClr val="bg1"/>
                          </a:solidFill>
                        </a:rPr>
                        <a:t>SfMC</a:t>
                      </a:r>
                      <a:r>
                        <a:rPr lang="en-US">
                          <a:solidFill>
                            <a:schemeClr val="bg1"/>
                          </a:solidFill>
                        </a:rPr>
                        <a:t> CSAM</a:t>
                      </a:r>
                    </a:p>
                  </a:txBody>
                  <a:tcPr/>
                </a:tc>
                <a:tc>
                  <a:txBody>
                    <a:bodyPr/>
                    <a:lstStyle/>
                    <a:p>
                      <a:pPr marL="0" algn="l" rtl="0" eaLnBrk="1" latinLnBrk="0" hangingPunct="1"/>
                      <a:r>
                        <a:rPr lang="en-US" sz="1750" b="1" kern="1200" err="1">
                          <a:solidFill>
                            <a:schemeClr val="bg1"/>
                          </a:solidFill>
                        </a:rPr>
                        <a:t>SfMC</a:t>
                      </a:r>
                      <a:r>
                        <a:rPr lang="en-US" sz="1750" b="1" kern="1200">
                          <a:solidFill>
                            <a:schemeClr val="bg1"/>
                          </a:solidFill>
                        </a:rPr>
                        <a:t> CSA</a:t>
                      </a:r>
                      <a:endParaRPr lang="en-US" sz="1765" b="1" kern="1200">
                        <a:solidFill>
                          <a:schemeClr val="bg1"/>
                        </a:solidFill>
                      </a:endParaRPr>
                    </a:p>
                    <a:p>
                      <a:pPr marL="0" algn="l" defTabSz="914367" rtl="0" eaLnBrk="1" latinLnBrk="0" hangingPunct="1"/>
                      <a:r>
                        <a:rPr lang="en-US" sz="1750" b="1" kern="1200">
                          <a:solidFill>
                            <a:schemeClr val="bg1"/>
                          </a:solidFill>
                        </a:rPr>
                        <a:t>(</a:t>
                      </a:r>
                      <a:r>
                        <a:rPr lang="en-US" sz="1750" b="1" kern="1200" err="1">
                          <a:solidFill>
                            <a:schemeClr val="bg1"/>
                          </a:solidFill>
                        </a:rPr>
                        <a:t>SfMC</a:t>
                      </a:r>
                      <a:r>
                        <a:rPr lang="en-US" sz="1750" b="1" kern="1200">
                          <a:solidFill>
                            <a:schemeClr val="bg1"/>
                          </a:solidFill>
                        </a:rPr>
                        <a:t> Customer Lead) </a:t>
                      </a:r>
                      <a:endParaRPr lang="en-US" sz="1750" b="1" kern="1200">
                        <a:solidFill>
                          <a:schemeClr val="bg1"/>
                        </a:solidFill>
                        <a:latin typeface="+mn-lt"/>
                        <a:ea typeface="+mn-ea"/>
                        <a:cs typeface="+mn-cs"/>
                      </a:endParaRPr>
                    </a:p>
                  </a:txBody>
                  <a:tcPr/>
                </a:tc>
                <a:tc>
                  <a:txBody>
                    <a:bodyPr/>
                    <a:lstStyle/>
                    <a:p>
                      <a:r>
                        <a:rPr lang="en-US" sz="1750" b="1" u="none" kern="1200" err="1">
                          <a:solidFill>
                            <a:schemeClr val="bg1"/>
                          </a:solidFill>
                          <a:effectLst/>
                        </a:rPr>
                        <a:t>SfMC</a:t>
                      </a:r>
                      <a:r>
                        <a:rPr lang="en-US" sz="1750" b="1" u="none" kern="1200">
                          <a:solidFill>
                            <a:schemeClr val="bg1"/>
                          </a:solidFill>
                          <a:effectLst/>
                        </a:rPr>
                        <a:t> CSA</a:t>
                      </a:r>
                    </a:p>
                    <a:p>
                      <a:r>
                        <a:rPr lang="en-US" sz="1750" b="1" u="none" kern="1200">
                          <a:solidFill>
                            <a:schemeClr val="bg1"/>
                          </a:solidFill>
                          <a:effectLst/>
                        </a:rPr>
                        <a:t>(</a:t>
                      </a:r>
                      <a:r>
                        <a:rPr lang="en-US" sz="1750" b="1" u="none" kern="1200" err="1">
                          <a:solidFill>
                            <a:schemeClr val="bg1"/>
                          </a:solidFill>
                          <a:effectLst/>
                        </a:rPr>
                        <a:t>SfMC</a:t>
                      </a:r>
                      <a:r>
                        <a:rPr lang="en-US" sz="1750" b="1" u="none" kern="1200">
                          <a:solidFill>
                            <a:schemeClr val="bg1"/>
                          </a:solidFill>
                          <a:effectLst/>
                        </a:rPr>
                        <a:t> EDE)</a:t>
                      </a:r>
                      <a:endParaRPr lang="en-US" sz="1750" b="1" i="0" u="none" kern="1200">
                        <a:solidFill>
                          <a:schemeClr val="bg1"/>
                        </a:solidFill>
                        <a:effectLst/>
                        <a:latin typeface="+mn-lt"/>
                        <a:ea typeface="+mn-ea"/>
                        <a:cs typeface="+mn-cs"/>
                      </a:endParaRPr>
                    </a:p>
                  </a:txBody>
                  <a:tcPr/>
                </a:tc>
                <a:tc>
                  <a:txBody>
                    <a:bodyPr/>
                    <a:lstStyle/>
                    <a:p>
                      <a:r>
                        <a:rPr lang="en-US" sz="1800" b="1" u="none" kern="1200">
                          <a:solidFill>
                            <a:schemeClr val="bg1"/>
                          </a:solidFill>
                          <a:effectLst/>
                        </a:rPr>
                        <a:t>CSA Manager</a:t>
                      </a:r>
                    </a:p>
                    <a:p>
                      <a:r>
                        <a:rPr lang="en-US" sz="1800" b="1" u="none" kern="1200">
                          <a:solidFill>
                            <a:schemeClr val="bg1"/>
                          </a:solidFill>
                          <a:effectLst/>
                        </a:rPr>
                        <a:t>(</a:t>
                      </a:r>
                      <a:r>
                        <a:rPr lang="en-US" sz="1800" b="1" u="none" kern="1200" err="1">
                          <a:solidFill>
                            <a:schemeClr val="bg1"/>
                          </a:solidFill>
                          <a:effectLst/>
                        </a:rPr>
                        <a:t>SfMC</a:t>
                      </a:r>
                      <a:r>
                        <a:rPr lang="en-US" sz="1800" b="1" u="none" kern="1200">
                          <a:solidFill>
                            <a:schemeClr val="bg1"/>
                          </a:solidFill>
                          <a:effectLst/>
                        </a:rPr>
                        <a:t> CSA Manager)</a:t>
                      </a:r>
                      <a:endParaRPr lang="en-US" sz="1800" u="none">
                        <a:solidFill>
                          <a:schemeClr val="bg1"/>
                        </a:solidFill>
                      </a:endParaRPr>
                    </a:p>
                  </a:txBody>
                  <a:tcPr/>
                </a:tc>
                <a:tc>
                  <a:txBody>
                    <a:bodyPr/>
                    <a:lstStyle/>
                    <a:p>
                      <a:r>
                        <a:rPr lang="en-US" sz="1800" u="none" err="1">
                          <a:solidFill>
                            <a:schemeClr val="bg1"/>
                          </a:solidFill>
                        </a:rPr>
                        <a:t>SfMC</a:t>
                      </a:r>
                      <a:r>
                        <a:rPr lang="en-US" sz="1800" u="none">
                          <a:solidFill>
                            <a:schemeClr val="bg1"/>
                          </a:solidFill>
                        </a:rPr>
                        <a:t> CSA</a:t>
                      </a:r>
                    </a:p>
                    <a:p>
                      <a:r>
                        <a:rPr lang="en-US" sz="1800" u="none">
                          <a:solidFill>
                            <a:schemeClr val="bg1"/>
                          </a:solidFill>
                        </a:rPr>
                        <a:t>(</a:t>
                      </a:r>
                      <a:r>
                        <a:rPr lang="en-US" sz="1800" u="none" err="1">
                          <a:solidFill>
                            <a:schemeClr val="bg1"/>
                          </a:solidFill>
                        </a:rPr>
                        <a:t>SfMC</a:t>
                      </a:r>
                      <a:r>
                        <a:rPr lang="en-US" sz="1800" u="none">
                          <a:solidFill>
                            <a:schemeClr val="bg1"/>
                          </a:solidFill>
                        </a:rPr>
                        <a:t> CSA P&amp;DE)</a:t>
                      </a:r>
                    </a:p>
                  </a:txBody>
                  <a:tcPr/>
                </a:tc>
                <a:extLst>
                  <a:ext uri="{0D108BD9-81ED-4DB2-BD59-A6C34878D82A}">
                    <a16:rowId xmlns:a16="http://schemas.microsoft.com/office/drawing/2014/main" val="2132955175"/>
                  </a:ext>
                </a:extLst>
              </a:tr>
              <a:tr h="370840">
                <a:tc>
                  <a:txBody>
                    <a:bodyPr/>
                    <a:lstStyle/>
                    <a:p>
                      <a:pPr marL="285750" indent="-285750" rtl="0" fontAlgn="base">
                        <a:buFont typeface="Arial" panose="020B0604020202020204" pitchFamily="34" charset="0"/>
                        <a:buChar char="•"/>
                      </a:pPr>
                      <a:r>
                        <a:rPr lang="en-US" sz="900" kern="1200">
                          <a:solidFill>
                            <a:schemeClr val="tx2"/>
                          </a:solidFill>
                          <a:effectLst/>
                        </a:rPr>
                        <a:t>Ensure EDE staffing requests have been accepted and resources allocation is </a:t>
                      </a:r>
                      <a:r>
                        <a:rPr lang="en-US" sz="900" kern="1200" err="1">
                          <a:solidFill>
                            <a:schemeClr val="tx2"/>
                          </a:solidFill>
                          <a:effectLst/>
                        </a:rPr>
                        <a:t>complete’C</a:t>
                      </a:r>
                      <a:r>
                        <a:rPr lang="en-US" sz="900" kern="1200">
                          <a:solidFill>
                            <a:schemeClr val="tx2"/>
                          </a:solidFill>
                          <a:effectLst/>
                        </a:rPr>
                        <a:t>.</a:t>
                      </a:r>
                    </a:p>
                    <a:p>
                      <a:pPr marL="285750" indent="-285750" rtl="0" fontAlgn="base">
                        <a:buFont typeface="Arial" panose="020B0604020202020204" pitchFamily="34" charset="0"/>
                        <a:buChar char="•"/>
                      </a:pPr>
                      <a:r>
                        <a:rPr lang="en-US" sz="900" kern="1200">
                          <a:solidFill>
                            <a:schemeClr val="tx2"/>
                          </a:solidFill>
                          <a:effectLst/>
                        </a:rPr>
                        <a:t>Review and complete </a:t>
                      </a:r>
                      <a:r>
                        <a:rPr lang="en-US" sz="900" kern="1200" err="1">
                          <a:solidFill>
                            <a:schemeClr val="tx2"/>
                          </a:solidFill>
                          <a:effectLst/>
                        </a:rPr>
                        <a:t>SfMC</a:t>
                      </a:r>
                      <a:r>
                        <a:rPr lang="en-US" sz="900" kern="1200">
                          <a:solidFill>
                            <a:schemeClr val="tx2"/>
                          </a:solidFill>
                          <a:effectLst/>
                        </a:rPr>
                        <a:t> Service Activation Assigned Tasks </a:t>
                      </a:r>
                      <a:r>
                        <a:rPr lang="en-US" sz="900" kern="1200">
                          <a:solidFill>
                            <a:schemeClr val="tx2"/>
                          </a:solidFill>
                          <a:effectLst/>
                          <a:hlinkClick r:id="rId2">
                            <a:extLst>
                              <a:ext uri="{A12FA001-AC4F-418D-AE19-62706E023703}">
                                <ahyp:hlinkClr xmlns:ahyp="http://schemas.microsoft.com/office/drawing/2018/hyperlinkcolor" val="tx"/>
                              </a:ext>
                            </a:extLst>
                          </a:hlinkClick>
                        </a:rPr>
                        <a:t>http://aka.ms/viki</a:t>
                      </a:r>
                      <a:r>
                        <a:rPr lang="en-US" sz="900" kern="1200">
                          <a:solidFill>
                            <a:schemeClr val="tx2"/>
                          </a:solidFill>
                          <a:effectLst/>
                        </a:rPr>
                        <a:t> related to contract setup. For example: </a:t>
                      </a:r>
                    </a:p>
                    <a:p>
                      <a:pPr marL="742315" lvl="1" indent="-285750" rtl="0" fontAlgn="base">
                        <a:buFont typeface="Arial" panose="020B0604020202020204" pitchFamily="34" charset="0"/>
                        <a:buChar char="•"/>
                      </a:pPr>
                      <a:r>
                        <a:rPr lang="en-US" sz="900" kern="1200">
                          <a:solidFill>
                            <a:schemeClr val="tx2"/>
                          </a:solidFill>
                          <a:effectLst/>
                        </a:rPr>
                        <a:t>Identify and test dedicated </a:t>
                      </a:r>
                      <a:r>
                        <a:rPr lang="en-US" sz="900" kern="1200" err="1">
                          <a:solidFill>
                            <a:schemeClr val="tx2"/>
                          </a:solidFill>
                          <a:effectLst/>
                        </a:rPr>
                        <a:t>SfMC</a:t>
                      </a:r>
                      <a:r>
                        <a:rPr lang="en-US" sz="900" kern="1200">
                          <a:solidFill>
                            <a:schemeClr val="tx2"/>
                          </a:solidFill>
                          <a:effectLst/>
                        </a:rPr>
                        <a:t> Hotline telephone number </a:t>
                      </a:r>
                    </a:p>
                    <a:p>
                      <a:pPr marL="742315" lvl="1" indent="-285750" rtl="0" fontAlgn="base">
                        <a:buFont typeface="Arial" panose="020B0604020202020204" pitchFamily="34" charset="0"/>
                        <a:buChar char="•"/>
                      </a:pPr>
                      <a:r>
                        <a:rPr lang="en-US" sz="900" kern="1200">
                          <a:solidFill>
                            <a:schemeClr val="tx2"/>
                          </a:solidFill>
                          <a:effectLst/>
                        </a:rPr>
                        <a:t>Create/Review/Update the Customer Call Logging Quick Reference Guide </a:t>
                      </a:r>
                    </a:p>
                    <a:p>
                      <a:pPr marL="742315" lvl="1" indent="-285750" rtl="0" fontAlgn="base">
                        <a:buFont typeface="Arial" panose="020B0604020202020204" pitchFamily="34" charset="0"/>
                        <a:buChar char="•"/>
                      </a:pPr>
                      <a:r>
                        <a:rPr lang="en-US" sz="900" kern="1200">
                          <a:solidFill>
                            <a:schemeClr val="tx2"/>
                          </a:solidFill>
                          <a:effectLst/>
                        </a:rPr>
                        <a:t>M365 Tenant / Azure Subscription preparations for </a:t>
                      </a:r>
                      <a:r>
                        <a:rPr lang="en-US" sz="900" kern="1200" err="1">
                          <a:solidFill>
                            <a:schemeClr val="tx2"/>
                          </a:solidFill>
                          <a:effectLst/>
                        </a:rPr>
                        <a:t>SfMC</a:t>
                      </a:r>
                      <a:r>
                        <a:rPr lang="en-US" sz="900" kern="1200">
                          <a:solidFill>
                            <a:schemeClr val="tx2"/>
                          </a:solidFill>
                          <a:effectLst/>
                        </a:rPr>
                        <a:t> cases and CSPM (previously CKP) mapping </a:t>
                      </a:r>
                    </a:p>
                    <a:p>
                      <a:pPr marL="285750" indent="-285750" rtl="0" fontAlgn="base">
                        <a:buFont typeface="Arial" panose="020B0604020202020204" pitchFamily="34" charset="0"/>
                        <a:buChar char="•"/>
                      </a:pPr>
                      <a:r>
                        <a:rPr lang="en-US" sz="900" kern="1200">
                          <a:solidFill>
                            <a:schemeClr val="tx2"/>
                          </a:solidFill>
                          <a:effectLst/>
                        </a:rPr>
                        <a:t>Add/verify individual roles (</a:t>
                      </a:r>
                      <a:r>
                        <a:rPr lang="en-US" sz="900" kern="1200" err="1">
                          <a:solidFill>
                            <a:schemeClr val="tx2"/>
                          </a:solidFill>
                          <a:effectLst/>
                        </a:rPr>
                        <a:t>SfMC</a:t>
                      </a:r>
                      <a:r>
                        <a:rPr lang="en-US" sz="900" kern="1200">
                          <a:solidFill>
                            <a:schemeClr val="tx2"/>
                          </a:solidFill>
                          <a:effectLst/>
                        </a:rPr>
                        <a:t> EDE and </a:t>
                      </a:r>
                      <a:r>
                        <a:rPr lang="en-US" sz="900" kern="1200" err="1">
                          <a:solidFill>
                            <a:schemeClr val="tx2"/>
                          </a:solidFill>
                          <a:effectLst/>
                        </a:rPr>
                        <a:t>SfMC</a:t>
                      </a:r>
                      <a:r>
                        <a:rPr lang="en-US" sz="900" kern="1200">
                          <a:solidFill>
                            <a:schemeClr val="tx2"/>
                          </a:solidFill>
                          <a:effectLst/>
                        </a:rPr>
                        <a:t> Customer Lead) as “Co-Owners” to the Customer container in </a:t>
                      </a:r>
                      <a:r>
                        <a:rPr lang="en-US" sz="900" kern="1200">
                          <a:solidFill>
                            <a:schemeClr val="tx2"/>
                          </a:solidFill>
                          <a:effectLst/>
                          <a:hlinkClick r:id="rId3">
                            <a:extLst>
                              <a:ext uri="{A12FA001-AC4F-418D-AE19-62706E023703}">
                                <ahyp:hlinkClr xmlns:ahyp="http://schemas.microsoft.com/office/drawing/2018/hyperlinkcolor" val="tx"/>
                              </a:ext>
                            </a:extLst>
                          </a:hlinkClick>
                        </a:rPr>
                        <a:t>RMEx</a:t>
                      </a:r>
                      <a:r>
                        <a:rPr lang="en-US" sz="900" kern="1200">
                          <a:solidFill>
                            <a:schemeClr val="tx2"/>
                          </a:solidFill>
                          <a:effectLst/>
                        </a:rPr>
                        <a:t> (for non-SMC/B customers) to enable collaboration on </a:t>
                      </a:r>
                      <a:r>
                        <a:rPr lang="en-US" sz="900" kern="1200" err="1">
                          <a:solidFill>
                            <a:schemeClr val="tx2"/>
                          </a:solidFill>
                          <a:effectLst/>
                        </a:rPr>
                        <a:t>SfMC</a:t>
                      </a:r>
                      <a:r>
                        <a:rPr lang="en-US" sz="900" kern="1200">
                          <a:solidFill>
                            <a:schemeClr val="tx2"/>
                          </a:solidFill>
                          <a:effectLst/>
                        </a:rPr>
                        <a:t> Support Delivery Project(s) planning and delivery</a:t>
                      </a:r>
                      <a:endParaRPr lang="en-US" sz="900" kern="1200">
                        <a:solidFill>
                          <a:schemeClr val="tx2"/>
                        </a:solidFill>
                        <a:effectLst/>
                        <a:latin typeface="+mn-lt"/>
                        <a:ea typeface="+mn-ea"/>
                        <a:cs typeface="Segoe UI"/>
                      </a:endParaRPr>
                    </a:p>
                  </a:txBody>
                  <a:tcPr/>
                </a:tc>
                <a:tc>
                  <a:txBody>
                    <a:bodyPr/>
                    <a:lstStyle/>
                    <a:p>
                      <a:pPr marL="285750" indent="-285750" rtl="0" fontAlgn="base">
                        <a:buFont typeface="Arial" panose="020B0604020202020204" pitchFamily="34" charset="0"/>
                        <a:buChar char="•"/>
                      </a:pPr>
                      <a:r>
                        <a:rPr lang="en-US" sz="900" kern="1200">
                          <a:solidFill>
                            <a:schemeClr val="tx2"/>
                          </a:solidFill>
                          <a:effectLst/>
                        </a:rPr>
                        <a:t>Review and complete </a:t>
                      </a:r>
                      <a:r>
                        <a:rPr lang="en-US" sz="900" kern="1200" err="1">
                          <a:solidFill>
                            <a:schemeClr val="tx2"/>
                          </a:solidFill>
                          <a:effectLst/>
                        </a:rPr>
                        <a:t>SfMC</a:t>
                      </a:r>
                      <a:r>
                        <a:rPr lang="en-US" sz="900" kern="1200">
                          <a:solidFill>
                            <a:schemeClr val="tx2"/>
                          </a:solidFill>
                          <a:effectLst/>
                        </a:rPr>
                        <a:t> Service Activation Assigned Tasks </a:t>
                      </a:r>
                      <a:r>
                        <a:rPr lang="en-US" sz="900" kern="1200">
                          <a:solidFill>
                            <a:schemeClr val="tx2"/>
                          </a:solidFill>
                          <a:effectLst/>
                          <a:hlinkClick r:id="rId2">
                            <a:extLst>
                              <a:ext uri="{A12FA001-AC4F-418D-AE19-62706E023703}">
                                <ahyp:hlinkClr xmlns:ahyp="http://schemas.microsoft.com/office/drawing/2018/hyperlinkcolor" val="tx"/>
                              </a:ext>
                            </a:extLst>
                          </a:hlinkClick>
                        </a:rPr>
                        <a:t>http://aka.ms/viki</a:t>
                      </a:r>
                      <a:r>
                        <a:rPr lang="en-US" sz="900" kern="1200">
                          <a:solidFill>
                            <a:schemeClr val="tx2"/>
                          </a:solidFill>
                          <a:effectLst/>
                        </a:rPr>
                        <a:t> related to contract setup </a:t>
                      </a:r>
                    </a:p>
                    <a:p>
                      <a:endParaRPr lang="en-US" sz="900" kern="1200">
                        <a:solidFill>
                          <a:schemeClr val="tx2"/>
                        </a:solidFill>
                        <a:effectLst/>
                        <a:latin typeface="+mn-lt"/>
                        <a:ea typeface="+mn-ea"/>
                        <a:cs typeface="Segoe UI"/>
                      </a:endParaRPr>
                    </a:p>
                  </a:txBody>
                  <a:tcPr/>
                </a:tc>
                <a:tc>
                  <a:txBody>
                    <a:bodyPr/>
                    <a:lstStyle/>
                    <a:p>
                      <a:pPr marL="285750" indent="-285750">
                        <a:buFont typeface="Arial" panose="020B0604020202020204" pitchFamily="34" charset="0"/>
                        <a:buChar char="•"/>
                      </a:pPr>
                      <a:r>
                        <a:rPr lang="en-US" sz="900" kern="1200">
                          <a:solidFill>
                            <a:schemeClr val="tx2"/>
                          </a:solidFill>
                          <a:effectLst/>
                        </a:rPr>
                        <a:t>No Action</a:t>
                      </a:r>
                      <a:endParaRPr lang="en-US" sz="900" kern="1200">
                        <a:solidFill>
                          <a:schemeClr val="tx2"/>
                        </a:solidFill>
                        <a:effectLst/>
                        <a:latin typeface="+mn-lt"/>
                        <a:ea typeface="+mn-ea"/>
                        <a:cs typeface="Segoe UI"/>
                      </a:endParaRPr>
                    </a:p>
                  </a:txBody>
                  <a:tcPr/>
                </a:tc>
                <a:tc>
                  <a:txBody>
                    <a:bodyPr/>
                    <a:lstStyle/>
                    <a:p>
                      <a:pPr marL="285750" indent="-285750" rtl="0" fontAlgn="base">
                        <a:buFont typeface="Arial" panose="020B0604020202020204" pitchFamily="34" charset="0"/>
                        <a:buChar char="•"/>
                      </a:pPr>
                      <a:r>
                        <a:rPr lang="en-US" sz="900" kern="1200">
                          <a:solidFill>
                            <a:schemeClr val="tx2"/>
                          </a:solidFill>
                          <a:effectLst/>
                        </a:rPr>
                        <a:t>Review and complete </a:t>
                      </a:r>
                      <a:r>
                        <a:rPr lang="en-US" sz="900" kern="1200" err="1">
                          <a:solidFill>
                            <a:schemeClr val="tx2"/>
                          </a:solidFill>
                          <a:effectLst/>
                        </a:rPr>
                        <a:t>SfMC</a:t>
                      </a:r>
                      <a:r>
                        <a:rPr lang="en-US" sz="900" kern="1200">
                          <a:solidFill>
                            <a:schemeClr val="tx2"/>
                          </a:solidFill>
                          <a:effectLst/>
                        </a:rPr>
                        <a:t> Service Activation Assigned Tasks </a:t>
                      </a:r>
                      <a:r>
                        <a:rPr lang="en-US" sz="900" kern="1200">
                          <a:solidFill>
                            <a:schemeClr val="tx2"/>
                          </a:solidFill>
                          <a:effectLst/>
                          <a:hlinkClick r:id="rId2">
                            <a:extLst>
                              <a:ext uri="{A12FA001-AC4F-418D-AE19-62706E023703}">
                                <ahyp:hlinkClr xmlns:ahyp="http://schemas.microsoft.com/office/drawing/2018/hyperlinkcolor" val="tx"/>
                              </a:ext>
                            </a:extLst>
                          </a:hlinkClick>
                        </a:rPr>
                        <a:t>http://aka.ms/viki</a:t>
                      </a:r>
                      <a:r>
                        <a:rPr lang="en-US" sz="900" kern="1200">
                          <a:solidFill>
                            <a:schemeClr val="tx2"/>
                          </a:solidFill>
                          <a:effectLst/>
                        </a:rPr>
                        <a:t> related to contract setup </a:t>
                      </a:r>
                    </a:p>
                    <a:p>
                      <a:endParaRPr lang="en-US" sz="900" kern="1200">
                        <a:solidFill>
                          <a:schemeClr val="tx2"/>
                        </a:solidFill>
                        <a:effectLst/>
                        <a:latin typeface="+mn-lt"/>
                        <a:ea typeface="+mn-ea"/>
                        <a:cs typeface="Segoe UI"/>
                      </a:endParaRPr>
                    </a:p>
                  </a:txBody>
                  <a:tcPr/>
                </a:tc>
                <a:tc>
                  <a:txBody>
                    <a:bodyPr/>
                    <a:lstStyle/>
                    <a:p>
                      <a:pPr marL="171450" indent="-171450">
                        <a:buFont typeface="Arial" panose="020B0604020202020204" pitchFamily="34" charset="0"/>
                        <a:buChar char="•"/>
                      </a:pPr>
                      <a:r>
                        <a:rPr lang="en-US" sz="900" kern="1200">
                          <a:solidFill>
                            <a:schemeClr val="tx2"/>
                          </a:solidFill>
                          <a:effectLst/>
                        </a:rPr>
                        <a:t>Conduct Sales to Delivery Handover for new contracts to share background, scope, deal info, risk and mitigation.</a:t>
                      </a:r>
                    </a:p>
                    <a:p>
                      <a:pPr marL="171450" indent="-171450">
                        <a:buFont typeface="Arial" panose="020B0604020202020204" pitchFamily="34" charset="0"/>
                        <a:buChar char="•"/>
                      </a:pPr>
                      <a:r>
                        <a:rPr lang="en-US" sz="900" kern="1200" noProof="0">
                          <a:solidFill>
                            <a:schemeClr val="tx2"/>
                          </a:solidFill>
                          <a:effectLst/>
                          <a:latin typeface="+mn-lt"/>
                          <a:ea typeface="+mn-ea"/>
                          <a:cs typeface="+mn-cs"/>
                        </a:rPr>
                        <a:t>Discuss </a:t>
                      </a:r>
                      <a:r>
                        <a:rPr lang="en-US" sz="900" kern="1200" noProof="0" err="1">
                          <a:solidFill>
                            <a:schemeClr val="tx2"/>
                          </a:solidFill>
                          <a:effectLst/>
                          <a:latin typeface="+mn-lt"/>
                          <a:ea typeface="+mn-ea"/>
                          <a:cs typeface="+mn-cs"/>
                        </a:rPr>
                        <a:t>SfMC</a:t>
                      </a:r>
                      <a:r>
                        <a:rPr lang="en-US" sz="900" kern="1200" noProof="0">
                          <a:solidFill>
                            <a:schemeClr val="tx2"/>
                          </a:solidFill>
                          <a:effectLst/>
                          <a:latin typeface="+mn-lt"/>
                          <a:ea typeface="+mn-ea"/>
                          <a:cs typeface="+mn-cs"/>
                        </a:rPr>
                        <a:t> schedule renewal with Seller, </a:t>
                      </a:r>
                      <a:r>
                        <a:rPr lang="en-US" sz="900" kern="1200" noProof="0" err="1">
                          <a:solidFill>
                            <a:schemeClr val="tx2"/>
                          </a:solidFill>
                          <a:effectLst/>
                          <a:latin typeface="+mn-lt"/>
                          <a:ea typeface="+mn-ea"/>
                          <a:cs typeface="+mn-cs"/>
                        </a:rPr>
                        <a:t>SfMC</a:t>
                      </a:r>
                      <a:r>
                        <a:rPr lang="en-US" sz="900" kern="1200" noProof="0">
                          <a:solidFill>
                            <a:schemeClr val="tx2"/>
                          </a:solidFill>
                          <a:effectLst/>
                          <a:latin typeface="+mn-lt"/>
                          <a:ea typeface="+mn-ea"/>
                          <a:cs typeface="+mn-cs"/>
                        </a:rPr>
                        <a:t> CSAM and </a:t>
                      </a:r>
                      <a:r>
                        <a:rPr lang="en-US" sz="900" kern="1200" noProof="0" err="1">
                          <a:solidFill>
                            <a:schemeClr val="tx2"/>
                          </a:solidFill>
                          <a:effectLst/>
                          <a:latin typeface="+mn-lt"/>
                          <a:ea typeface="+mn-ea"/>
                          <a:cs typeface="+mn-cs"/>
                        </a:rPr>
                        <a:t>SfMC</a:t>
                      </a:r>
                      <a:r>
                        <a:rPr lang="en-US" sz="900" kern="1200" noProof="0">
                          <a:solidFill>
                            <a:schemeClr val="tx2"/>
                          </a:solidFill>
                          <a:effectLst/>
                          <a:latin typeface="+mn-lt"/>
                          <a:ea typeface="+mn-ea"/>
                          <a:cs typeface="+mn-cs"/>
                        </a:rPr>
                        <a:t> Customer Leads latest at T-90  (90 days before expiry at the latest)</a:t>
                      </a:r>
                    </a:p>
                    <a:p>
                      <a:pPr marL="171450" lvl="0" indent="-171450">
                        <a:buFont typeface="Arial" panose="020B0604020202020204" pitchFamily="34" charset="0"/>
                        <a:buChar char="•"/>
                      </a:pPr>
                      <a:r>
                        <a:rPr lang="en-US" sz="900" kern="1200" noProof="0">
                          <a:solidFill>
                            <a:schemeClr val="tx2"/>
                          </a:solidFill>
                          <a:effectLst/>
                          <a:latin typeface="+mn-lt"/>
                          <a:ea typeface="+mn-ea"/>
                          <a:cs typeface="+mn-cs"/>
                        </a:rPr>
                        <a:t>Complete delivery quality and excellence tasks as setup and assigned in VIKI Service Activation tasks list</a:t>
                      </a:r>
                    </a:p>
                    <a:p>
                      <a:pPr marL="171450" lvl="0" indent="-171450">
                        <a:buFont typeface="Arial" panose="020B0604020202020204" pitchFamily="34" charset="0"/>
                        <a:buChar char="•"/>
                      </a:pPr>
                      <a:endParaRPr lang="en-US" sz="900" kern="1200" noProof="0">
                        <a:solidFill>
                          <a:schemeClr val="tx2"/>
                        </a:solidFill>
                        <a:effectLst/>
                        <a:latin typeface="+mn-lt"/>
                        <a:ea typeface="+mn-ea"/>
                        <a:cs typeface="+mn-cs"/>
                      </a:endParaRPr>
                    </a:p>
                    <a:p>
                      <a:pPr marL="0" lvl="0" indent="0">
                        <a:buFont typeface="Arial" panose="020B0604020202020204" pitchFamily="34" charset="0"/>
                        <a:buNone/>
                      </a:pPr>
                      <a:endParaRPr lang="en-US" sz="900" kern="1200">
                        <a:solidFill>
                          <a:schemeClr val="tx2"/>
                        </a:solidFill>
                        <a:effectLst/>
                      </a:endParaRPr>
                    </a:p>
                  </a:txBody>
                  <a:tcPr/>
                </a:tc>
                <a:extLst>
                  <a:ext uri="{0D108BD9-81ED-4DB2-BD59-A6C34878D82A}">
                    <a16:rowId xmlns:a16="http://schemas.microsoft.com/office/drawing/2014/main" val="1601146940"/>
                  </a:ext>
                </a:extLst>
              </a:tr>
            </a:tbl>
          </a:graphicData>
        </a:graphic>
      </p:graphicFrame>
    </p:spTree>
    <p:extLst>
      <p:ext uri="{BB962C8B-B14F-4D97-AF65-F5344CB8AC3E}">
        <p14:creationId xmlns:p14="http://schemas.microsoft.com/office/powerpoint/2010/main" val="29604020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457200"/>
            <a:ext cx="11018520" cy="553998"/>
          </a:xfrm>
        </p:spPr>
        <p:txBody>
          <a:bodyPr/>
          <a:lstStyle/>
          <a:p>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Assess and Plan </a:t>
            </a:r>
          </a:p>
        </p:txBody>
      </p:sp>
      <p:graphicFrame>
        <p:nvGraphicFramePr>
          <p:cNvPr id="3" name="Table 10">
            <a:extLst>
              <a:ext uri="{FF2B5EF4-FFF2-40B4-BE49-F238E27FC236}">
                <a16:creationId xmlns:a16="http://schemas.microsoft.com/office/drawing/2014/main" id="{8EA3047C-9C76-A4E8-1B68-B0281ED1456D}"/>
              </a:ext>
            </a:extLst>
          </p:cNvPr>
          <p:cNvGraphicFramePr>
            <a:graphicFrameLocks noGrp="1"/>
          </p:cNvGraphicFramePr>
          <p:nvPr>
            <p:extLst>
              <p:ext uri="{D42A27DB-BD31-4B8C-83A1-F6EECF244321}">
                <p14:modId xmlns:p14="http://schemas.microsoft.com/office/powerpoint/2010/main" val="2752332807"/>
              </p:ext>
            </p:extLst>
          </p:nvPr>
        </p:nvGraphicFramePr>
        <p:xfrm>
          <a:off x="112835" y="1461881"/>
          <a:ext cx="11966330" cy="5303520"/>
        </p:xfrm>
        <a:graphic>
          <a:graphicData uri="http://schemas.openxmlformats.org/drawingml/2006/table">
            <a:tbl>
              <a:tblPr firstRow="1" bandRow="1">
                <a:tableStyleId>{21E4AEA4-8DFA-4A89-87EB-49C32662AFE0}</a:tableStyleId>
              </a:tblPr>
              <a:tblGrid>
                <a:gridCol w="2393266">
                  <a:extLst>
                    <a:ext uri="{9D8B030D-6E8A-4147-A177-3AD203B41FA5}">
                      <a16:colId xmlns:a16="http://schemas.microsoft.com/office/drawing/2014/main" val="664106910"/>
                    </a:ext>
                  </a:extLst>
                </a:gridCol>
                <a:gridCol w="2393266">
                  <a:extLst>
                    <a:ext uri="{9D8B030D-6E8A-4147-A177-3AD203B41FA5}">
                      <a16:colId xmlns:a16="http://schemas.microsoft.com/office/drawing/2014/main" val="804909874"/>
                    </a:ext>
                  </a:extLst>
                </a:gridCol>
                <a:gridCol w="2393266">
                  <a:extLst>
                    <a:ext uri="{9D8B030D-6E8A-4147-A177-3AD203B41FA5}">
                      <a16:colId xmlns:a16="http://schemas.microsoft.com/office/drawing/2014/main" val="2718127473"/>
                    </a:ext>
                  </a:extLst>
                </a:gridCol>
                <a:gridCol w="2393266">
                  <a:extLst>
                    <a:ext uri="{9D8B030D-6E8A-4147-A177-3AD203B41FA5}">
                      <a16:colId xmlns:a16="http://schemas.microsoft.com/office/drawing/2014/main" val="1433465359"/>
                    </a:ext>
                  </a:extLst>
                </a:gridCol>
                <a:gridCol w="2393266">
                  <a:extLst>
                    <a:ext uri="{9D8B030D-6E8A-4147-A177-3AD203B41FA5}">
                      <a16:colId xmlns:a16="http://schemas.microsoft.com/office/drawing/2014/main" val="903570213"/>
                    </a:ext>
                  </a:extLst>
                </a:gridCol>
              </a:tblGrid>
              <a:tr h="370840">
                <a:tc>
                  <a:txBody>
                    <a:bodyPr/>
                    <a:lstStyle/>
                    <a:p>
                      <a:r>
                        <a:rPr lang="en-US" sz="1600" err="1">
                          <a:solidFill>
                            <a:schemeClr val="bg1"/>
                          </a:solidFill>
                        </a:rPr>
                        <a:t>SfMC</a:t>
                      </a:r>
                      <a:r>
                        <a:rPr lang="en-US" sz="1600">
                          <a:solidFill>
                            <a:schemeClr val="bg1"/>
                          </a:solidFill>
                        </a:rPr>
                        <a:t> CSAM</a:t>
                      </a:r>
                    </a:p>
                  </a:txBody>
                  <a:tcPr/>
                </a:tc>
                <a:tc>
                  <a:txBody>
                    <a:bodyPr/>
                    <a:lstStyle/>
                    <a:p>
                      <a:r>
                        <a:rPr lang="en-US" sz="1600" b="1" u="none" kern="1200" err="1">
                          <a:solidFill>
                            <a:schemeClr val="bg1"/>
                          </a:solidFill>
                          <a:effectLst/>
                        </a:rPr>
                        <a:t>SfMC</a:t>
                      </a:r>
                      <a:r>
                        <a:rPr lang="en-US" sz="1600" b="1" u="none" kern="1200">
                          <a:solidFill>
                            <a:schemeClr val="bg1"/>
                          </a:solidFill>
                          <a:effectLst/>
                        </a:rPr>
                        <a:t> CSA</a:t>
                      </a:r>
                    </a:p>
                    <a:p>
                      <a:r>
                        <a:rPr lang="en-US" sz="1600" b="1" u="none" kern="1200">
                          <a:solidFill>
                            <a:schemeClr val="bg1"/>
                          </a:solidFill>
                          <a:effectLst/>
                        </a:rPr>
                        <a:t>(</a:t>
                      </a:r>
                      <a:r>
                        <a:rPr lang="en-US" sz="1600" b="1" u="none" kern="1200" err="1">
                          <a:solidFill>
                            <a:schemeClr val="bg1"/>
                          </a:solidFill>
                          <a:effectLst/>
                        </a:rPr>
                        <a:t>SfMC</a:t>
                      </a:r>
                      <a:r>
                        <a:rPr lang="en-US" sz="1600" b="1" u="none" kern="1200">
                          <a:solidFill>
                            <a:schemeClr val="bg1"/>
                          </a:solidFill>
                          <a:effectLst/>
                        </a:rPr>
                        <a:t> Customer Lead)</a:t>
                      </a:r>
                      <a:endParaRPr lang="en-US" sz="1600" u="none">
                        <a:solidFill>
                          <a:schemeClr val="bg1"/>
                        </a:solidFill>
                      </a:endParaRPr>
                    </a:p>
                  </a:txBody>
                  <a:tcPr/>
                </a:tc>
                <a:tc>
                  <a:txBody>
                    <a:bodyPr/>
                    <a:lstStyle/>
                    <a:p>
                      <a:r>
                        <a:rPr lang="en-US" sz="1600" b="1" u="none" kern="1200" err="1">
                          <a:solidFill>
                            <a:schemeClr val="bg1"/>
                          </a:solidFill>
                          <a:effectLst/>
                        </a:rPr>
                        <a:t>SfMC</a:t>
                      </a:r>
                      <a:r>
                        <a:rPr lang="en-US" sz="1600" b="1" u="none" kern="1200">
                          <a:solidFill>
                            <a:schemeClr val="bg1"/>
                          </a:solidFill>
                          <a:effectLst/>
                        </a:rPr>
                        <a:t> CSA</a:t>
                      </a:r>
                    </a:p>
                    <a:p>
                      <a:r>
                        <a:rPr lang="en-US" sz="1600" b="1" u="none" kern="1200">
                          <a:solidFill>
                            <a:schemeClr val="bg1"/>
                          </a:solidFill>
                          <a:effectLst/>
                        </a:rPr>
                        <a:t>(</a:t>
                      </a:r>
                      <a:r>
                        <a:rPr lang="en-US" sz="1600" b="1" u="none" kern="1200" err="1">
                          <a:solidFill>
                            <a:schemeClr val="bg1"/>
                          </a:solidFill>
                          <a:effectLst/>
                        </a:rPr>
                        <a:t>SfMC</a:t>
                      </a:r>
                      <a:r>
                        <a:rPr lang="en-US" sz="1600" b="1" u="none" kern="1200">
                          <a:solidFill>
                            <a:schemeClr val="bg1"/>
                          </a:solidFill>
                          <a:effectLst/>
                        </a:rPr>
                        <a:t> EDE)</a:t>
                      </a:r>
                      <a:endParaRPr lang="en-US" sz="1600" u="none">
                        <a:solidFill>
                          <a:schemeClr val="bg1"/>
                        </a:solidFill>
                      </a:endParaRPr>
                    </a:p>
                  </a:txBody>
                  <a:tcPr/>
                </a:tc>
                <a:tc>
                  <a:txBody>
                    <a:bodyPr/>
                    <a:lstStyle/>
                    <a:p>
                      <a:r>
                        <a:rPr lang="en-US" sz="1600" b="1" u="none" kern="1200">
                          <a:solidFill>
                            <a:schemeClr val="bg1"/>
                          </a:solidFill>
                          <a:effectLst/>
                        </a:rPr>
                        <a:t>CSA Manager</a:t>
                      </a:r>
                    </a:p>
                    <a:p>
                      <a:r>
                        <a:rPr lang="en-US" sz="1600" b="1" u="none" kern="1200">
                          <a:solidFill>
                            <a:schemeClr val="bg1"/>
                          </a:solidFill>
                          <a:effectLst/>
                        </a:rPr>
                        <a:t>(</a:t>
                      </a:r>
                      <a:r>
                        <a:rPr lang="en-US" sz="1600" b="1" u="none" kern="1200" err="1">
                          <a:solidFill>
                            <a:schemeClr val="bg1"/>
                          </a:solidFill>
                          <a:effectLst/>
                        </a:rPr>
                        <a:t>SfMC</a:t>
                      </a:r>
                      <a:r>
                        <a:rPr lang="en-US" sz="1600" b="1" u="none" kern="1200">
                          <a:solidFill>
                            <a:schemeClr val="bg1"/>
                          </a:solidFill>
                          <a:effectLst/>
                        </a:rPr>
                        <a:t> CSA Manager)</a:t>
                      </a:r>
                      <a:endParaRPr lang="en-US" sz="1600" u="none">
                        <a:solidFill>
                          <a:schemeClr val="bg1"/>
                        </a:solidFill>
                      </a:endParaRPr>
                    </a:p>
                  </a:txBody>
                  <a:tcPr/>
                </a:tc>
                <a:tc>
                  <a:txBody>
                    <a:bodyPr/>
                    <a:lstStyle/>
                    <a:p>
                      <a:r>
                        <a:rPr lang="en-US" sz="1600" u="none" err="1">
                          <a:solidFill>
                            <a:schemeClr val="bg1"/>
                          </a:solidFill>
                        </a:rPr>
                        <a:t>SfMC</a:t>
                      </a:r>
                      <a:r>
                        <a:rPr lang="en-US" sz="1600" u="none">
                          <a:solidFill>
                            <a:schemeClr val="bg1"/>
                          </a:solidFill>
                        </a:rPr>
                        <a:t> CSA</a:t>
                      </a:r>
                    </a:p>
                    <a:p>
                      <a:r>
                        <a:rPr lang="en-US" sz="1600" u="none">
                          <a:solidFill>
                            <a:schemeClr val="bg1"/>
                          </a:solidFill>
                        </a:rPr>
                        <a:t>(</a:t>
                      </a:r>
                      <a:r>
                        <a:rPr lang="en-US" sz="1600" u="none" err="1">
                          <a:solidFill>
                            <a:schemeClr val="bg1"/>
                          </a:solidFill>
                        </a:rPr>
                        <a:t>SfMC</a:t>
                      </a:r>
                      <a:r>
                        <a:rPr lang="en-US" sz="1600" u="none">
                          <a:solidFill>
                            <a:schemeClr val="bg1"/>
                          </a:solidFill>
                        </a:rPr>
                        <a:t> CSA P&amp;DE)</a:t>
                      </a:r>
                    </a:p>
                  </a:txBody>
                  <a:tcPr/>
                </a:tc>
                <a:extLst>
                  <a:ext uri="{0D108BD9-81ED-4DB2-BD59-A6C34878D82A}">
                    <a16:rowId xmlns:a16="http://schemas.microsoft.com/office/drawing/2014/main" val="2132955175"/>
                  </a:ext>
                </a:extLst>
              </a:tr>
              <a:tr h="370840">
                <a:tc>
                  <a:txBody>
                    <a:bodyPr/>
                    <a:lstStyle/>
                    <a:p>
                      <a:pPr marL="171450" lvl="0" indent="-171450" rtl="0">
                        <a:buFont typeface="Arial" panose="020B0604020202020204" pitchFamily="34" charset="0"/>
                        <a:buChar char="•"/>
                      </a:pPr>
                      <a:r>
                        <a:rPr lang="en-US" sz="950" kern="1200">
                          <a:solidFill>
                            <a:schemeClr val="tx2"/>
                          </a:solidFill>
                          <a:effectLst/>
                        </a:rPr>
                        <a:t>Provide business strategy and information input to the </a:t>
                      </a:r>
                      <a:r>
                        <a:rPr lang="en-US" sz="950" kern="1200" err="1">
                          <a:solidFill>
                            <a:schemeClr val="tx2"/>
                          </a:solidFill>
                          <a:effectLst/>
                        </a:rPr>
                        <a:t>SfMC</a:t>
                      </a:r>
                      <a:r>
                        <a:rPr lang="en-US" sz="950" kern="1200">
                          <a:solidFill>
                            <a:schemeClr val="tx2"/>
                          </a:solidFill>
                          <a:effectLst/>
                        </a:rPr>
                        <a:t> assessments</a:t>
                      </a:r>
                    </a:p>
                    <a:p>
                      <a:pPr marL="171450" lvl="0" indent="-171450">
                        <a:buFont typeface="Arial" panose="020B0604020202020204" pitchFamily="34" charset="0"/>
                        <a:buChar char="•"/>
                      </a:pPr>
                      <a:r>
                        <a:rPr lang="en-US" sz="950" u="none" kern="1200">
                          <a:solidFill>
                            <a:schemeClr val="tx2"/>
                          </a:solidFill>
                          <a:effectLst/>
                        </a:rPr>
                        <a:t>Contribute to Customer </a:t>
                      </a:r>
                      <a:r>
                        <a:rPr lang="en-US" sz="950" u="none" kern="1200" err="1">
                          <a:solidFill>
                            <a:schemeClr val="tx2"/>
                          </a:solidFill>
                          <a:effectLst/>
                        </a:rPr>
                        <a:t>KnowMe</a:t>
                      </a:r>
                      <a:endParaRPr lang="en-US" sz="950" u="none" kern="1200">
                        <a:solidFill>
                          <a:schemeClr val="tx2"/>
                        </a:solidFill>
                        <a:effectLst/>
                      </a:endParaRPr>
                    </a:p>
                    <a:p>
                      <a:pPr marL="171450" lvl="0" indent="-171450">
                        <a:buFont typeface="Arial" panose="020B0604020202020204" pitchFamily="34" charset="0"/>
                        <a:buChar char="•"/>
                      </a:pPr>
                      <a:r>
                        <a:rPr lang="en-GB" sz="950" kern="1200">
                          <a:solidFill>
                            <a:schemeClr val="tx2"/>
                          </a:solidFill>
                          <a:effectLst/>
                        </a:rPr>
                        <a:t>Introduce assigned EDEs to the customer and work in partnership with </a:t>
                      </a:r>
                      <a:r>
                        <a:rPr lang="en-GB" sz="950" kern="1200" err="1">
                          <a:solidFill>
                            <a:schemeClr val="tx2"/>
                          </a:solidFill>
                          <a:effectLst/>
                        </a:rPr>
                        <a:t>SfMC</a:t>
                      </a:r>
                      <a:r>
                        <a:rPr lang="en-GB" sz="950" kern="1200">
                          <a:solidFill>
                            <a:schemeClr val="tx2"/>
                          </a:solidFill>
                          <a:effectLst/>
                        </a:rPr>
                        <a:t> CL to define their cadence and activities to support </a:t>
                      </a:r>
                      <a:r>
                        <a:rPr lang="en-GB" sz="950" kern="1200" err="1">
                          <a:solidFill>
                            <a:schemeClr val="tx2"/>
                          </a:solidFill>
                          <a:effectLst/>
                        </a:rPr>
                        <a:t>SfMC</a:t>
                      </a:r>
                      <a:r>
                        <a:rPr lang="en-GB" sz="950" kern="1200">
                          <a:solidFill>
                            <a:schemeClr val="tx2"/>
                          </a:solidFill>
                          <a:effectLst/>
                        </a:rPr>
                        <a:t> delivery.</a:t>
                      </a:r>
                    </a:p>
                    <a:p>
                      <a:pPr marL="171450" lvl="0" indent="-171450">
                        <a:buFont typeface="Arial" panose="020B0604020202020204" pitchFamily="34" charset="0"/>
                        <a:buChar char="•"/>
                      </a:pPr>
                      <a:r>
                        <a:rPr lang="en-US" sz="950" kern="1200">
                          <a:solidFill>
                            <a:schemeClr val="tx2"/>
                          </a:solidFill>
                          <a:effectLst/>
                        </a:rPr>
                        <a:t>Coordinate collaboration/handover call with Industry Solutions Delivery (if applicable)</a:t>
                      </a:r>
                    </a:p>
                    <a:p>
                      <a:pPr marL="171450" lvl="0" indent="-171450">
                        <a:buFont typeface="Arial" panose="020B0604020202020204" pitchFamily="34" charset="0"/>
                        <a:buChar char="•"/>
                      </a:pPr>
                      <a:r>
                        <a:rPr lang="en-US" sz="950" kern="1200">
                          <a:solidFill>
                            <a:schemeClr val="tx2"/>
                          </a:solidFill>
                          <a:effectLst/>
                        </a:rPr>
                        <a:t>Schedule dispatches for all assessment items per </a:t>
                      </a:r>
                      <a:r>
                        <a:rPr lang="en-US" sz="950" kern="1200" err="1">
                          <a:solidFill>
                            <a:schemeClr val="tx2"/>
                          </a:solidFill>
                          <a:effectLst/>
                        </a:rPr>
                        <a:t>SfMC</a:t>
                      </a:r>
                      <a:r>
                        <a:rPr lang="en-US" sz="950" kern="1200">
                          <a:solidFill>
                            <a:schemeClr val="tx2"/>
                          </a:solidFill>
                          <a:effectLst/>
                        </a:rPr>
                        <a:t> package</a:t>
                      </a:r>
                    </a:p>
                    <a:p>
                      <a:pPr marL="171450" lvl="0" indent="-171450">
                        <a:buFont typeface="Arial" panose="020B0604020202020204" pitchFamily="34" charset="0"/>
                        <a:buChar char="•"/>
                      </a:pPr>
                      <a:r>
                        <a:rPr lang="en-US" sz="950" kern="1200">
                          <a:solidFill>
                            <a:schemeClr val="tx2"/>
                          </a:solidFill>
                          <a:effectLst/>
                        </a:rPr>
                        <a:t>Schedule and facilitate meetings with the customer, </a:t>
                      </a:r>
                      <a:r>
                        <a:rPr lang="en-US" sz="950" kern="1200" err="1">
                          <a:solidFill>
                            <a:schemeClr val="tx2"/>
                          </a:solidFill>
                          <a:effectLst/>
                        </a:rPr>
                        <a:t>SfMC</a:t>
                      </a:r>
                      <a:r>
                        <a:rPr lang="en-US" sz="950" kern="1200">
                          <a:solidFill>
                            <a:schemeClr val="tx2"/>
                          </a:solidFill>
                          <a:effectLst/>
                        </a:rPr>
                        <a:t> Customer Lead and </a:t>
                      </a:r>
                      <a:r>
                        <a:rPr lang="en-US" sz="950" kern="1200" err="1">
                          <a:solidFill>
                            <a:schemeClr val="tx2"/>
                          </a:solidFill>
                          <a:effectLst/>
                        </a:rPr>
                        <a:t>SfMC</a:t>
                      </a:r>
                      <a:r>
                        <a:rPr lang="en-US" sz="950" kern="1200">
                          <a:solidFill>
                            <a:schemeClr val="tx2"/>
                          </a:solidFill>
                          <a:effectLst/>
                        </a:rPr>
                        <a:t> EDE to deliver </a:t>
                      </a:r>
                      <a:r>
                        <a:rPr lang="en-US" sz="950" kern="1200" err="1">
                          <a:solidFill>
                            <a:schemeClr val="tx2"/>
                          </a:solidFill>
                          <a:effectLst/>
                        </a:rPr>
                        <a:t>SfMC</a:t>
                      </a:r>
                      <a:r>
                        <a:rPr lang="en-US" sz="950" kern="1200">
                          <a:solidFill>
                            <a:schemeClr val="tx2"/>
                          </a:solidFill>
                          <a:effectLst/>
                        </a:rPr>
                        <a:t> assessment findings</a:t>
                      </a:r>
                    </a:p>
                    <a:p>
                      <a:pPr marL="171450" lvl="0" indent="-171450">
                        <a:buFont typeface="Arial" panose="020B0604020202020204" pitchFamily="34" charset="0"/>
                        <a:buChar char="•"/>
                      </a:pPr>
                      <a:r>
                        <a:rPr lang="en-US" sz="950" kern="1200">
                          <a:solidFill>
                            <a:schemeClr val="tx2"/>
                          </a:solidFill>
                          <a:effectLst/>
                        </a:rPr>
                        <a:t>Update </a:t>
                      </a:r>
                      <a:r>
                        <a:rPr lang="en-US" sz="950" kern="1200" err="1">
                          <a:solidFill>
                            <a:schemeClr val="tx2"/>
                          </a:solidFill>
                          <a:effectLst/>
                        </a:rPr>
                        <a:t>RMEx</a:t>
                      </a:r>
                      <a:r>
                        <a:rPr lang="en-US" sz="950" kern="1200">
                          <a:solidFill>
                            <a:schemeClr val="tx2"/>
                          </a:solidFill>
                          <a:effectLst/>
                        </a:rPr>
                        <a:t> Customer container and </a:t>
                      </a:r>
                      <a:r>
                        <a:rPr lang="en-US" sz="950" kern="1200" err="1">
                          <a:solidFill>
                            <a:schemeClr val="tx2"/>
                          </a:solidFill>
                          <a:effectLst/>
                        </a:rPr>
                        <a:t>SfMC</a:t>
                      </a:r>
                      <a:r>
                        <a:rPr lang="en-US" sz="950" kern="1200">
                          <a:solidFill>
                            <a:schemeClr val="tx2"/>
                          </a:solidFill>
                          <a:effectLst/>
                        </a:rPr>
                        <a:t> packages access to enable </a:t>
                      </a:r>
                      <a:r>
                        <a:rPr lang="en-US" sz="950" kern="1200" err="1">
                          <a:solidFill>
                            <a:schemeClr val="tx2"/>
                          </a:solidFill>
                          <a:effectLst/>
                        </a:rPr>
                        <a:t>SfMC</a:t>
                      </a:r>
                      <a:r>
                        <a:rPr lang="en-US" sz="950" kern="1200">
                          <a:solidFill>
                            <a:schemeClr val="tx2"/>
                          </a:solidFill>
                          <a:effectLst/>
                        </a:rPr>
                        <a:t> Customer Lead collaboration with assessments</a:t>
                      </a:r>
                    </a:p>
                    <a:p>
                      <a:pPr marL="171450" lvl="0" indent="-171450">
                        <a:buFont typeface="Arial" panose="020B0604020202020204" pitchFamily="34" charset="0"/>
                        <a:buChar char="•"/>
                      </a:pPr>
                      <a:r>
                        <a:rPr lang="en-US" sz="950" kern="1200">
                          <a:solidFill>
                            <a:schemeClr val="tx2"/>
                          </a:solidFill>
                          <a:effectLst/>
                        </a:rPr>
                        <a:t>Schedule all Support Delivery Project dispatches for identified activities to ensure targeted contract consumption</a:t>
                      </a:r>
                    </a:p>
                    <a:p>
                      <a:pPr marL="171450" lvl="0" indent="-171450">
                        <a:buFont typeface="Arial" panose="020B0604020202020204" pitchFamily="34" charset="0"/>
                        <a:buChar char="•"/>
                      </a:pPr>
                      <a:r>
                        <a:rPr lang="en-US" sz="950" kern="1200">
                          <a:solidFill>
                            <a:schemeClr val="tx2"/>
                          </a:solidFill>
                          <a:effectLst/>
                        </a:rPr>
                        <a:t>Provide customer facing monthly reports and schedule/conduct regular delivery planning with the customer</a:t>
                      </a:r>
                    </a:p>
                    <a:p>
                      <a:pPr marL="171450" lvl="0" indent="-171450">
                        <a:buFont typeface="Arial" panose="020B0604020202020204" pitchFamily="34" charset="0"/>
                        <a:buChar char="•"/>
                      </a:pPr>
                      <a:r>
                        <a:rPr lang="en-US" sz="950" kern="1200">
                          <a:solidFill>
                            <a:schemeClr val="tx2"/>
                          </a:solidFill>
                          <a:effectLst/>
                        </a:rPr>
                        <a:t>Review and complete Assess and Plans tasks assigned to </a:t>
                      </a:r>
                      <a:r>
                        <a:rPr lang="en-US" sz="950" kern="1200" err="1">
                          <a:solidFill>
                            <a:schemeClr val="tx2"/>
                          </a:solidFill>
                          <a:effectLst/>
                        </a:rPr>
                        <a:t>SfMC</a:t>
                      </a:r>
                      <a:r>
                        <a:rPr lang="en-US" sz="950" kern="1200">
                          <a:solidFill>
                            <a:schemeClr val="tx2"/>
                          </a:solidFill>
                          <a:effectLst/>
                        </a:rPr>
                        <a:t> CSAM in </a:t>
                      </a:r>
                      <a:r>
                        <a:rPr lang="en-US" sz="950" u="sng" kern="1200">
                          <a:solidFill>
                            <a:schemeClr val="tx2"/>
                          </a:solidFill>
                          <a:effectLst/>
                          <a:hlinkClick r:id="rId2">
                            <a:extLst>
                              <a:ext uri="{A12FA001-AC4F-418D-AE19-62706E023703}">
                                <ahyp:hlinkClr xmlns:ahyp="http://schemas.microsoft.com/office/drawing/2018/hyperlinkcolor" val="tx"/>
                              </a:ext>
                            </a:extLst>
                          </a:hlinkClick>
                        </a:rPr>
                        <a:t>http://aka.ms/viki</a:t>
                      </a:r>
                      <a:r>
                        <a:rPr lang="en-US" sz="950" kern="1200">
                          <a:solidFill>
                            <a:schemeClr val="tx2"/>
                          </a:solidFill>
                          <a:effectLst/>
                        </a:rPr>
                        <a:t> </a:t>
                      </a:r>
                      <a:endParaRPr lang="en-US" sz="950" kern="1200">
                        <a:solidFill>
                          <a:schemeClr val="tx2"/>
                        </a:solidFill>
                        <a:effectLst/>
                        <a:latin typeface="+mn-lt"/>
                        <a:ea typeface="+mn-ea"/>
                        <a:cs typeface="+mn-cs"/>
                      </a:endParaRPr>
                    </a:p>
                  </a:txBody>
                  <a:tcPr/>
                </a:tc>
                <a:tc>
                  <a:txBody>
                    <a:bodyPr/>
                    <a:lstStyle/>
                    <a:p>
                      <a:pPr marL="171450" indent="-171450">
                        <a:buFont typeface="Arial" panose="020B0604020202020204" pitchFamily="34" charset="0"/>
                        <a:buChar char="•"/>
                      </a:pPr>
                      <a:r>
                        <a:rPr lang="en-US" sz="950" kern="1200">
                          <a:solidFill>
                            <a:schemeClr val="tx2"/>
                          </a:solidFill>
                          <a:effectLst/>
                        </a:rPr>
                        <a:t>Update </a:t>
                      </a:r>
                      <a:r>
                        <a:rPr lang="en-US" sz="950" kern="1200" err="1">
                          <a:solidFill>
                            <a:schemeClr val="tx2"/>
                          </a:solidFill>
                          <a:effectLst/>
                        </a:rPr>
                        <a:t>KnowMe</a:t>
                      </a:r>
                      <a:r>
                        <a:rPr lang="en-US" sz="950" kern="1200">
                          <a:solidFill>
                            <a:schemeClr val="tx2"/>
                          </a:solidFill>
                          <a:effectLst/>
                        </a:rPr>
                        <a:t> entry and Workload record(s) for this Solution and populate fields to facilitate accurate case alerting and routing</a:t>
                      </a:r>
                    </a:p>
                    <a:p>
                      <a:pPr marL="171450" lvl="0" indent="-171450">
                        <a:buFont typeface="Arial" panose="020B0604020202020204" pitchFamily="34" charset="0"/>
                        <a:buChar char="•"/>
                      </a:pPr>
                      <a:r>
                        <a:rPr lang="en-US" sz="950" kern="1200">
                          <a:solidFill>
                            <a:schemeClr val="tx2"/>
                          </a:solidFill>
                          <a:effectLst/>
                        </a:rPr>
                        <a:t>Delivery of </a:t>
                      </a:r>
                      <a:r>
                        <a:rPr lang="en-US" sz="950" kern="1200" err="1">
                          <a:solidFill>
                            <a:schemeClr val="tx2"/>
                          </a:solidFill>
                          <a:effectLst/>
                        </a:rPr>
                        <a:t>SfMC</a:t>
                      </a:r>
                      <a:r>
                        <a:rPr lang="en-US" sz="950" kern="1200">
                          <a:solidFill>
                            <a:schemeClr val="tx2"/>
                          </a:solidFill>
                          <a:effectLst/>
                        </a:rPr>
                        <a:t> Assessments:</a:t>
                      </a:r>
                    </a:p>
                    <a:p>
                      <a:pPr marL="637821" lvl="1" indent="-171450">
                        <a:buFont typeface="Courier New" panose="020B0604020202020204" pitchFamily="34" charset="0"/>
                        <a:buChar char="o"/>
                      </a:pPr>
                      <a:r>
                        <a:rPr lang="en-US" sz="950" kern="1200">
                          <a:solidFill>
                            <a:schemeClr val="tx2"/>
                          </a:solidFill>
                          <a:effectLst/>
                        </a:rPr>
                        <a:t>Discovery Assessment</a:t>
                      </a:r>
                    </a:p>
                    <a:p>
                      <a:pPr marL="637821" lvl="1" indent="-171450">
                        <a:buFont typeface="Courier New" panose="020B0604020202020204" pitchFamily="34" charset="0"/>
                        <a:buChar char="o"/>
                      </a:pPr>
                      <a:r>
                        <a:rPr lang="en-US" sz="950" kern="1200">
                          <a:solidFill>
                            <a:schemeClr val="tx2"/>
                          </a:solidFill>
                          <a:effectLst/>
                        </a:rPr>
                        <a:t>Optimization Assessment</a:t>
                      </a:r>
                    </a:p>
                    <a:p>
                      <a:pPr marL="637821" lvl="1" indent="-171450">
                        <a:buFont typeface="Courier New" panose="020B0604020202020204" pitchFamily="34" charset="0"/>
                        <a:buChar char="o"/>
                      </a:pPr>
                      <a:r>
                        <a:rPr lang="en-US" sz="950" kern="1200">
                          <a:solidFill>
                            <a:schemeClr val="tx2"/>
                          </a:solidFill>
                          <a:effectLst/>
                        </a:rPr>
                        <a:t>Supportability Assessment</a:t>
                      </a:r>
                    </a:p>
                    <a:p>
                      <a:pPr marL="171450" lvl="0" indent="-171450">
                        <a:buFont typeface="Arial" panose="020B0604020202020204" pitchFamily="34" charset="0"/>
                        <a:buChar char="•"/>
                      </a:pPr>
                      <a:r>
                        <a:rPr lang="en-US" sz="950" kern="1200">
                          <a:solidFill>
                            <a:schemeClr val="tx2"/>
                          </a:solidFill>
                          <a:effectLst/>
                        </a:rPr>
                        <a:t>Own the completion of the </a:t>
                      </a:r>
                      <a:r>
                        <a:rPr lang="en-US" sz="950" kern="1200" err="1">
                          <a:solidFill>
                            <a:schemeClr val="tx2"/>
                          </a:solidFill>
                          <a:effectLst/>
                        </a:rPr>
                        <a:t>KnowMe</a:t>
                      </a:r>
                      <a:r>
                        <a:rPr lang="en-US" sz="950" kern="1200">
                          <a:solidFill>
                            <a:schemeClr val="tx2"/>
                          </a:solidFill>
                          <a:effectLst/>
                        </a:rPr>
                        <a:t> with Customer Supported Products and any solution resource information from  completed assessments </a:t>
                      </a:r>
                    </a:p>
                    <a:p>
                      <a:pPr marL="171450" lvl="0" indent="-171450">
                        <a:buFont typeface="Arial" panose="020B0604020202020204" pitchFamily="34" charset="0"/>
                        <a:buChar char="•"/>
                      </a:pPr>
                      <a:r>
                        <a:rPr lang="en-US" sz="950" kern="1200">
                          <a:solidFill>
                            <a:schemeClr val="tx2"/>
                          </a:solidFill>
                          <a:effectLst/>
                        </a:rPr>
                        <a:t>Provide input to the </a:t>
                      </a:r>
                      <a:r>
                        <a:rPr lang="en-US" sz="950" kern="1200" err="1">
                          <a:solidFill>
                            <a:schemeClr val="tx2"/>
                          </a:solidFill>
                          <a:effectLst/>
                        </a:rPr>
                        <a:t>SfMC</a:t>
                      </a:r>
                      <a:r>
                        <a:rPr lang="en-US" sz="950" kern="1200">
                          <a:solidFill>
                            <a:schemeClr val="tx2"/>
                          </a:solidFill>
                          <a:effectLst/>
                        </a:rPr>
                        <a:t> Support Delivery Projects and scheduling activities </a:t>
                      </a:r>
                    </a:p>
                    <a:p>
                      <a:pPr marL="171450" lvl="0" indent="-171450">
                        <a:buFont typeface="Arial" panose="020B0604020202020204" pitchFamily="34" charset="0"/>
                        <a:buChar char="•"/>
                      </a:pPr>
                      <a:r>
                        <a:rPr lang="en-US" sz="950" kern="1200">
                          <a:solidFill>
                            <a:schemeClr val="tx2"/>
                          </a:solidFill>
                          <a:effectLst/>
                        </a:rPr>
                        <a:t>Participate in monthly customer meetings with the </a:t>
                      </a:r>
                      <a:r>
                        <a:rPr lang="en-US" sz="950" kern="1200" err="1">
                          <a:solidFill>
                            <a:schemeClr val="tx2"/>
                          </a:solidFill>
                          <a:effectLst/>
                        </a:rPr>
                        <a:t>SfMC</a:t>
                      </a:r>
                      <a:r>
                        <a:rPr lang="en-US" sz="950" kern="1200">
                          <a:solidFill>
                            <a:schemeClr val="tx2"/>
                          </a:solidFill>
                          <a:effectLst/>
                        </a:rPr>
                        <a:t> CSAM</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950" kern="1200">
                          <a:solidFill>
                            <a:schemeClr val="tx2"/>
                          </a:solidFill>
                          <a:effectLst/>
                        </a:rPr>
                        <a:t>Review and complete Assess and Plans tasks assigned to </a:t>
                      </a:r>
                      <a:r>
                        <a:rPr lang="en-US" sz="950" kern="1200" err="1">
                          <a:solidFill>
                            <a:schemeClr val="tx2"/>
                          </a:solidFill>
                          <a:effectLst/>
                        </a:rPr>
                        <a:t>SfMC</a:t>
                      </a:r>
                      <a:r>
                        <a:rPr lang="en-US" sz="950" kern="1200">
                          <a:solidFill>
                            <a:schemeClr val="tx2"/>
                          </a:solidFill>
                          <a:effectLst/>
                        </a:rPr>
                        <a:t> Customer Lead in </a:t>
                      </a:r>
                      <a:r>
                        <a:rPr lang="en-US" sz="950" u="sng" kern="1200">
                          <a:solidFill>
                            <a:schemeClr val="tx2"/>
                          </a:solidFill>
                          <a:effectLst/>
                          <a:hlinkClick r:id="rId2">
                            <a:extLst>
                              <a:ext uri="{A12FA001-AC4F-418D-AE19-62706E023703}">
                                <ahyp:hlinkClr xmlns:ahyp="http://schemas.microsoft.com/office/drawing/2018/hyperlinkcolor" val="tx"/>
                              </a:ext>
                            </a:extLst>
                          </a:hlinkClick>
                        </a:rPr>
                        <a:t>http://aka.ms/viki</a:t>
                      </a:r>
                      <a:r>
                        <a:rPr lang="en-US" sz="950" kern="1200">
                          <a:solidFill>
                            <a:schemeClr val="tx2"/>
                          </a:solidFill>
                          <a:effectLst/>
                        </a:rPr>
                        <a:t> </a:t>
                      </a:r>
                    </a:p>
                    <a:p>
                      <a:pPr marL="171450" lvl="0" indent="-171450">
                        <a:buFont typeface="Arial" panose="020B0604020202020204" pitchFamily="34" charset="0"/>
                        <a:buChar char="•"/>
                      </a:pPr>
                      <a:endParaRPr lang="en-US" sz="950" kern="1200">
                        <a:solidFill>
                          <a:schemeClr val="tx2"/>
                        </a:solidFill>
                        <a:effectLst/>
                      </a:endParaRPr>
                    </a:p>
                    <a:p>
                      <a:pPr marL="171450" lvl="0" indent="-171450">
                        <a:buFont typeface="Arial" panose="020B0604020202020204" pitchFamily="34" charset="0"/>
                        <a:buChar char="•"/>
                      </a:pPr>
                      <a:endParaRPr lang="en-US" sz="950" kern="1200">
                        <a:solidFill>
                          <a:schemeClr val="tx2"/>
                        </a:solidFill>
                        <a:effectLst/>
                      </a:endParaRPr>
                    </a:p>
                    <a:p>
                      <a:endParaRPr lang="en-US" sz="950">
                        <a:solidFill>
                          <a:schemeClr val="tx2"/>
                        </a:solidFill>
                      </a:endParaRPr>
                    </a:p>
                  </a:txBody>
                  <a:tcPr/>
                </a:tc>
                <a:tc>
                  <a:txBody>
                    <a:bodyPr/>
                    <a:lstStyle/>
                    <a:p>
                      <a:pPr marL="171450" lvl="0" indent="-171450" rtl="0">
                        <a:buFont typeface="Arial" panose="020B0604020202020204" pitchFamily="34" charset="0"/>
                        <a:buChar char="•"/>
                      </a:pPr>
                      <a:r>
                        <a:rPr lang="en-US" sz="950" kern="1200">
                          <a:solidFill>
                            <a:schemeClr val="tx2"/>
                          </a:solidFill>
                          <a:effectLst/>
                        </a:rPr>
                        <a:t>Provide input/review of the </a:t>
                      </a:r>
                      <a:r>
                        <a:rPr lang="en-US" sz="950" kern="1200" err="1">
                          <a:solidFill>
                            <a:schemeClr val="tx2"/>
                          </a:solidFill>
                          <a:effectLst/>
                        </a:rPr>
                        <a:t>KnowMe</a:t>
                      </a:r>
                      <a:r>
                        <a:rPr lang="en-US" sz="950" kern="1200">
                          <a:solidFill>
                            <a:schemeClr val="tx2"/>
                          </a:solidFill>
                          <a:effectLst/>
                        </a:rPr>
                        <a:t> entry </a:t>
                      </a:r>
                    </a:p>
                    <a:p>
                      <a:pPr marL="171450" lvl="0" indent="-171450">
                        <a:buFont typeface="Arial" panose="020B0604020202020204" pitchFamily="34" charset="0"/>
                        <a:buChar char="•"/>
                      </a:pPr>
                      <a:r>
                        <a:rPr lang="en-US" sz="950" kern="1200">
                          <a:solidFill>
                            <a:schemeClr val="tx2"/>
                          </a:solidFill>
                          <a:effectLst/>
                        </a:rPr>
                        <a:t>Assist and/or deliver </a:t>
                      </a:r>
                      <a:r>
                        <a:rPr lang="en-US" sz="950" kern="1200" err="1">
                          <a:solidFill>
                            <a:schemeClr val="tx2"/>
                          </a:solidFill>
                          <a:effectLst/>
                        </a:rPr>
                        <a:t>SfMC</a:t>
                      </a:r>
                      <a:r>
                        <a:rPr lang="en-US" sz="950" kern="1200">
                          <a:solidFill>
                            <a:schemeClr val="tx2"/>
                          </a:solidFill>
                          <a:effectLst/>
                        </a:rPr>
                        <a:t> Assessment activities:</a:t>
                      </a:r>
                    </a:p>
                    <a:p>
                      <a:pPr marL="628015" lvl="1" indent="-171450">
                        <a:buFont typeface="Arial" panose="020B0604020202020204" pitchFamily="34" charset="0"/>
                        <a:buChar char="•"/>
                      </a:pPr>
                      <a:r>
                        <a:rPr lang="en-US" sz="950" kern="1200">
                          <a:solidFill>
                            <a:schemeClr val="tx2"/>
                          </a:solidFill>
                          <a:effectLst/>
                        </a:rPr>
                        <a:t>Discovery Assessment</a:t>
                      </a:r>
                    </a:p>
                    <a:p>
                      <a:pPr marL="628015" lvl="1" indent="-171450">
                        <a:buFont typeface="Arial" panose="020B0604020202020204" pitchFamily="34" charset="0"/>
                        <a:buChar char="•"/>
                      </a:pPr>
                      <a:r>
                        <a:rPr lang="en-US" sz="950" kern="1200">
                          <a:solidFill>
                            <a:schemeClr val="tx2"/>
                          </a:solidFill>
                          <a:effectLst/>
                        </a:rPr>
                        <a:t>Supportability Assessment</a:t>
                      </a:r>
                    </a:p>
                    <a:p>
                      <a:pPr marL="628015" lvl="1" indent="-171450">
                        <a:buFont typeface="Arial" panose="020B0604020202020204" pitchFamily="34" charset="0"/>
                        <a:buChar char="•"/>
                      </a:pPr>
                      <a:r>
                        <a:rPr lang="en-US" sz="950" kern="1200">
                          <a:solidFill>
                            <a:schemeClr val="tx2"/>
                          </a:solidFill>
                          <a:effectLst/>
                        </a:rPr>
                        <a:t>Optimization Assessment</a:t>
                      </a:r>
                    </a:p>
                    <a:p>
                      <a:pPr marL="171450" lvl="0" indent="-171450">
                        <a:buFont typeface="Arial" panose="020B0604020202020204" pitchFamily="34" charset="0"/>
                        <a:buChar char="•"/>
                      </a:pPr>
                      <a:r>
                        <a:rPr lang="en-US" sz="950" kern="1200">
                          <a:solidFill>
                            <a:schemeClr val="tx2"/>
                          </a:solidFill>
                          <a:effectLst/>
                        </a:rPr>
                        <a:t>Provide input to building the </a:t>
                      </a:r>
                      <a:r>
                        <a:rPr lang="en-US" sz="950" kern="1200" err="1">
                          <a:solidFill>
                            <a:schemeClr val="tx2"/>
                          </a:solidFill>
                          <a:effectLst/>
                        </a:rPr>
                        <a:t>SfMC</a:t>
                      </a:r>
                      <a:r>
                        <a:rPr lang="en-US" sz="950" kern="1200">
                          <a:solidFill>
                            <a:schemeClr val="tx2"/>
                          </a:solidFill>
                          <a:effectLst/>
                        </a:rPr>
                        <a:t> engaged Support Delivery Project</a:t>
                      </a:r>
                    </a:p>
                    <a:p>
                      <a:pPr marL="171450" lvl="0" indent="-171450">
                        <a:buFont typeface="Arial" panose="020B0604020202020204" pitchFamily="34" charset="0"/>
                        <a:buChar char="•"/>
                      </a:pPr>
                      <a:r>
                        <a:rPr lang="en-US" sz="950" kern="1200">
                          <a:solidFill>
                            <a:schemeClr val="tx2"/>
                          </a:solidFill>
                          <a:effectLst/>
                        </a:rPr>
                        <a:t>Update the delivery tracker every month with planned, proposed and delivered activities for the </a:t>
                      </a:r>
                      <a:r>
                        <a:rPr lang="en-US" sz="950" kern="1200" err="1">
                          <a:solidFill>
                            <a:schemeClr val="tx2"/>
                          </a:solidFill>
                          <a:effectLst/>
                        </a:rPr>
                        <a:t>SfMC</a:t>
                      </a:r>
                      <a:r>
                        <a:rPr lang="en-US" sz="950" kern="1200">
                          <a:solidFill>
                            <a:schemeClr val="tx2"/>
                          </a:solidFill>
                          <a:effectLst/>
                        </a:rPr>
                        <a:t> CSAM and </a:t>
                      </a:r>
                      <a:r>
                        <a:rPr lang="en-US" sz="950" kern="1200" err="1">
                          <a:solidFill>
                            <a:schemeClr val="tx2"/>
                          </a:solidFill>
                          <a:effectLst/>
                        </a:rPr>
                        <a:t>SfMC</a:t>
                      </a:r>
                      <a:r>
                        <a:rPr lang="en-US" sz="950" kern="1200">
                          <a:solidFill>
                            <a:schemeClr val="tx2"/>
                          </a:solidFill>
                          <a:effectLst/>
                        </a:rPr>
                        <a:t> Customer Lead to use in monthly reporting </a:t>
                      </a:r>
                    </a:p>
                    <a:p>
                      <a:pPr marL="171450" lvl="0" indent="-171450">
                        <a:buFont typeface="Arial" panose="020B0604020202020204" pitchFamily="34" charset="0"/>
                        <a:buChar char="•"/>
                      </a:pPr>
                      <a:r>
                        <a:rPr lang="en-US" sz="950" kern="1200">
                          <a:solidFill>
                            <a:schemeClr val="tx2"/>
                          </a:solidFill>
                          <a:effectLst/>
                        </a:rPr>
                        <a:t>Where relevant, participate in monthly customer meetings with the </a:t>
                      </a:r>
                      <a:r>
                        <a:rPr lang="en-US" sz="950" kern="1200" err="1">
                          <a:solidFill>
                            <a:schemeClr val="tx2"/>
                          </a:solidFill>
                          <a:effectLst/>
                        </a:rPr>
                        <a:t>SfMC</a:t>
                      </a:r>
                      <a:r>
                        <a:rPr lang="en-US" sz="950" kern="1200">
                          <a:solidFill>
                            <a:schemeClr val="tx2"/>
                          </a:solidFill>
                          <a:effectLst/>
                        </a:rPr>
                        <a:t> CSAM</a:t>
                      </a:r>
                    </a:p>
                    <a:p>
                      <a:pPr marL="285750" indent="-285750">
                        <a:buFont typeface="Arial" panose="020B0604020202020204" pitchFamily="34" charset="0"/>
                        <a:buChar char="•"/>
                      </a:pPr>
                      <a:endParaRPr lang="en-US" sz="950" kern="1200">
                        <a:solidFill>
                          <a:schemeClr val="tx2"/>
                        </a:solidFill>
                        <a:effectLst/>
                        <a:latin typeface="+mn-lt"/>
                        <a:ea typeface="+mn-ea"/>
                        <a:cs typeface="+mn-cs"/>
                      </a:endParaRPr>
                    </a:p>
                  </a:txBody>
                  <a:tcPr/>
                </a:tc>
                <a:tc>
                  <a:txBody>
                    <a:bodyPr/>
                    <a:lstStyle/>
                    <a:p>
                      <a:pPr marL="171450" lvl="0" indent="-171450" rtl="0">
                        <a:buFont typeface="Arial" panose="020B0604020202020204" pitchFamily="34" charset="0"/>
                        <a:buChar char="•"/>
                      </a:pPr>
                      <a:r>
                        <a:rPr lang="en-US" sz="950" kern="1200">
                          <a:solidFill>
                            <a:schemeClr val="tx2"/>
                          </a:solidFill>
                          <a:effectLst/>
                        </a:rPr>
                        <a:t>Sign off on Customer </a:t>
                      </a:r>
                      <a:r>
                        <a:rPr lang="en-US" sz="950" kern="1200" err="1">
                          <a:solidFill>
                            <a:schemeClr val="tx2"/>
                          </a:solidFill>
                          <a:effectLst/>
                        </a:rPr>
                        <a:t>KnowMe</a:t>
                      </a:r>
                      <a:r>
                        <a:rPr lang="en-US" sz="950" kern="1200">
                          <a:solidFill>
                            <a:schemeClr val="tx2"/>
                          </a:solidFill>
                          <a:effectLst/>
                        </a:rPr>
                        <a:t> documentation</a:t>
                      </a:r>
                    </a:p>
                    <a:p>
                      <a:pPr marL="171450" lvl="0" indent="-171450">
                        <a:buFont typeface="Arial" panose="020B0604020202020204" pitchFamily="34" charset="0"/>
                        <a:buChar char="•"/>
                      </a:pPr>
                      <a:r>
                        <a:rPr lang="en-US" sz="950" kern="1200">
                          <a:solidFill>
                            <a:schemeClr val="tx2"/>
                          </a:solidFill>
                          <a:effectLst/>
                        </a:rPr>
                        <a:t>Notified of assessments not completed in the first 90 days of the contract start date (</a:t>
                      </a:r>
                      <a:r>
                        <a:rPr lang="en-US" sz="950" kern="1200" err="1">
                          <a:solidFill>
                            <a:schemeClr val="tx2"/>
                          </a:solidFill>
                          <a:effectLst/>
                        </a:rPr>
                        <a:t>SfMC</a:t>
                      </a:r>
                      <a:r>
                        <a:rPr lang="en-US" sz="950" kern="1200">
                          <a:solidFill>
                            <a:schemeClr val="tx2"/>
                          </a:solidFill>
                          <a:effectLst/>
                        </a:rPr>
                        <a:t> CSAM-M &amp; CSA Manager need to be notified via email)</a:t>
                      </a:r>
                    </a:p>
                    <a:p>
                      <a:pPr marL="171450" lvl="0" indent="-171450">
                        <a:buFont typeface="Arial" panose="020B0604020202020204" pitchFamily="34" charset="0"/>
                        <a:buChar char="•"/>
                      </a:pPr>
                      <a:r>
                        <a:rPr lang="en-US" sz="950" kern="1200">
                          <a:solidFill>
                            <a:schemeClr val="tx2"/>
                          </a:solidFill>
                          <a:effectLst/>
                        </a:rPr>
                        <a:t>Ensure </a:t>
                      </a:r>
                      <a:r>
                        <a:rPr lang="en-US" sz="950" kern="1200" err="1">
                          <a:solidFill>
                            <a:schemeClr val="tx2"/>
                          </a:solidFill>
                          <a:effectLst/>
                        </a:rPr>
                        <a:t>SfMC</a:t>
                      </a:r>
                      <a:r>
                        <a:rPr lang="en-US" sz="950" kern="1200">
                          <a:solidFill>
                            <a:schemeClr val="tx2"/>
                          </a:solidFill>
                          <a:effectLst/>
                        </a:rPr>
                        <a:t> CSAM is assigned to the appropriate </a:t>
                      </a:r>
                      <a:r>
                        <a:rPr lang="en-US" sz="950" kern="1200" err="1">
                          <a:solidFill>
                            <a:schemeClr val="tx2"/>
                          </a:solidFill>
                          <a:effectLst/>
                        </a:rPr>
                        <a:t>SfMC</a:t>
                      </a:r>
                      <a:r>
                        <a:rPr lang="en-US" sz="950" kern="1200">
                          <a:solidFill>
                            <a:schemeClr val="tx2"/>
                          </a:solidFill>
                          <a:effectLst/>
                        </a:rPr>
                        <a:t> Distribution Lists</a:t>
                      </a:r>
                    </a:p>
                    <a:p>
                      <a:endParaRPr lang="en-US" sz="950" kern="1200">
                        <a:solidFill>
                          <a:schemeClr val="tx2"/>
                        </a:solidFill>
                        <a:effectLst/>
                        <a:latin typeface="+mn-lt"/>
                        <a:ea typeface="+mn-ea"/>
                        <a:cs typeface="+mn-cs"/>
                      </a:endParaRPr>
                    </a:p>
                  </a:txBody>
                  <a:tcPr/>
                </a:tc>
                <a:tc>
                  <a:txBody>
                    <a:bodyPr/>
                    <a:lstStyle/>
                    <a:p>
                      <a:pPr marL="171450" indent="-171450">
                        <a:buFont typeface="Arial" panose="020B0604020202020204" pitchFamily="34" charset="0"/>
                        <a:buChar char="•"/>
                      </a:pPr>
                      <a:r>
                        <a:rPr lang="en-AU" sz="950" kern="1200">
                          <a:solidFill>
                            <a:schemeClr val="tx2"/>
                          </a:solidFill>
                          <a:effectLst/>
                          <a:latin typeface="+mn-lt"/>
                          <a:ea typeface="+mn-ea"/>
                          <a:cs typeface="+mn-cs"/>
                        </a:rPr>
                        <a:t>Support </a:t>
                      </a:r>
                      <a:r>
                        <a:rPr lang="en-AU" sz="950" kern="1200" err="1">
                          <a:solidFill>
                            <a:schemeClr val="tx2"/>
                          </a:solidFill>
                          <a:effectLst/>
                          <a:latin typeface="+mn-lt"/>
                          <a:ea typeface="+mn-ea"/>
                          <a:cs typeface="+mn-cs"/>
                        </a:rPr>
                        <a:t>SfMC</a:t>
                      </a:r>
                      <a:r>
                        <a:rPr lang="en-AU" sz="950" kern="1200">
                          <a:solidFill>
                            <a:schemeClr val="tx2"/>
                          </a:solidFill>
                          <a:effectLst/>
                          <a:latin typeface="+mn-lt"/>
                          <a:ea typeface="+mn-ea"/>
                          <a:cs typeface="+mn-cs"/>
                        </a:rPr>
                        <a:t> Customer Leads in defining plan for </a:t>
                      </a:r>
                      <a:r>
                        <a:rPr lang="en-AU" sz="950" kern="1200" err="1">
                          <a:solidFill>
                            <a:schemeClr val="tx2"/>
                          </a:solidFill>
                          <a:effectLst/>
                          <a:latin typeface="+mn-lt"/>
                          <a:ea typeface="+mn-ea"/>
                          <a:cs typeface="+mn-cs"/>
                        </a:rPr>
                        <a:t>SfMC</a:t>
                      </a:r>
                      <a:r>
                        <a:rPr lang="en-AU" sz="950" kern="1200">
                          <a:solidFill>
                            <a:schemeClr val="tx2"/>
                          </a:solidFill>
                          <a:effectLst/>
                          <a:latin typeface="+mn-lt"/>
                          <a:ea typeface="+mn-ea"/>
                          <a:cs typeface="+mn-cs"/>
                        </a:rPr>
                        <a:t> Support Delivery Projects as needed</a:t>
                      </a:r>
                      <a:endParaRPr lang="en-US" sz="950" kern="1200">
                        <a:solidFill>
                          <a:schemeClr val="tx2"/>
                        </a:solidFill>
                        <a:effectLst/>
                        <a:latin typeface="+mn-lt"/>
                        <a:ea typeface="+mn-ea"/>
                        <a:cs typeface="+mn-cs"/>
                      </a:endParaRPr>
                    </a:p>
                  </a:txBody>
                  <a:tcPr/>
                </a:tc>
                <a:extLst>
                  <a:ext uri="{0D108BD9-81ED-4DB2-BD59-A6C34878D82A}">
                    <a16:rowId xmlns:a16="http://schemas.microsoft.com/office/drawing/2014/main" val="1601146940"/>
                  </a:ext>
                </a:extLst>
              </a:tr>
            </a:tbl>
          </a:graphicData>
        </a:graphic>
      </p:graphicFrame>
    </p:spTree>
    <p:extLst>
      <p:ext uri="{BB962C8B-B14F-4D97-AF65-F5344CB8AC3E}">
        <p14:creationId xmlns:p14="http://schemas.microsoft.com/office/powerpoint/2010/main" val="17627256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457200"/>
            <a:ext cx="11018520" cy="553998"/>
          </a:xfrm>
        </p:spPr>
        <p:txBody>
          <a:bodyPr/>
          <a:lstStyle/>
          <a:p>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Optimize and Remediate </a:t>
            </a:r>
          </a:p>
        </p:txBody>
      </p:sp>
      <p:graphicFrame>
        <p:nvGraphicFramePr>
          <p:cNvPr id="3" name="Table 10">
            <a:extLst>
              <a:ext uri="{FF2B5EF4-FFF2-40B4-BE49-F238E27FC236}">
                <a16:creationId xmlns:a16="http://schemas.microsoft.com/office/drawing/2014/main" id="{6B26072D-09CF-61B9-0FCA-3B7EEDB1E316}"/>
              </a:ext>
            </a:extLst>
          </p:cNvPr>
          <p:cNvGraphicFramePr>
            <a:graphicFrameLocks noGrp="1"/>
          </p:cNvGraphicFramePr>
          <p:nvPr>
            <p:extLst>
              <p:ext uri="{D42A27DB-BD31-4B8C-83A1-F6EECF244321}">
                <p14:modId xmlns:p14="http://schemas.microsoft.com/office/powerpoint/2010/main" val="950052297"/>
              </p:ext>
            </p:extLst>
          </p:nvPr>
        </p:nvGraphicFramePr>
        <p:xfrm>
          <a:off x="77552" y="1524000"/>
          <a:ext cx="12036895" cy="4754880"/>
        </p:xfrm>
        <a:graphic>
          <a:graphicData uri="http://schemas.openxmlformats.org/drawingml/2006/table">
            <a:tbl>
              <a:tblPr firstRow="1" bandRow="1">
                <a:tableStyleId>{21E4AEA4-8DFA-4A89-87EB-49C32662AFE0}</a:tableStyleId>
              </a:tblPr>
              <a:tblGrid>
                <a:gridCol w="2100801">
                  <a:extLst>
                    <a:ext uri="{9D8B030D-6E8A-4147-A177-3AD203B41FA5}">
                      <a16:colId xmlns:a16="http://schemas.microsoft.com/office/drawing/2014/main" val="664106910"/>
                    </a:ext>
                  </a:extLst>
                </a:gridCol>
                <a:gridCol w="2713957">
                  <a:extLst>
                    <a:ext uri="{9D8B030D-6E8A-4147-A177-3AD203B41FA5}">
                      <a16:colId xmlns:a16="http://schemas.microsoft.com/office/drawing/2014/main" val="804909874"/>
                    </a:ext>
                  </a:extLst>
                </a:gridCol>
                <a:gridCol w="2407379">
                  <a:extLst>
                    <a:ext uri="{9D8B030D-6E8A-4147-A177-3AD203B41FA5}">
                      <a16:colId xmlns:a16="http://schemas.microsoft.com/office/drawing/2014/main" val="2718127473"/>
                    </a:ext>
                  </a:extLst>
                </a:gridCol>
                <a:gridCol w="2301511">
                  <a:extLst>
                    <a:ext uri="{9D8B030D-6E8A-4147-A177-3AD203B41FA5}">
                      <a16:colId xmlns:a16="http://schemas.microsoft.com/office/drawing/2014/main" val="1433465359"/>
                    </a:ext>
                  </a:extLst>
                </a:gridCol>
                <a:gridCol w="2513247">
                  <a:extLst>
                    <a:ext uri="{9D8B030D-6E8A-4147-A177-3AD203B41FA5}">
                      <a16:colId xmlns:a16="http://schemas.microsoft.com/office/drawing/2014/main" val="805157620"/>
                    </a:ext>
                  </a:extLst>
                </a:gridCol>
              </a:tblGrid>
              <a:tr h="370840">
                <a:tc>
                  <a:txBody>
                    <a:bodyPr/>
                    <a:lstStyle/>
                    <a:p>
                      <a:r>
                        <a:rPr lang="en-US" err="1">
                          <a:solidFill>
                            <a:schemeClr val="bg1"/>
                          </a:solidFill>
                        </a:rPr>
                        <a:t>SfMC</a:t>
                      </a:r>
                      <a:r>
                        <a:rPr lang="en-US">
                          <a:solidFill>
                            <a:schemeClr val="bg1"/>
                          </a:solidFill>
                        </a:rPr>
                        <a:t> CSAM</a:t>
                      </a:r>
                    </a:p>
                  </a:txBody>
                  <a:tcPr/>
                </a:tc>
                <a:tc>
                  <a:txBody>
                    <a:bodyPr/>
                    <a:lstStyle/>
                    <a:p>
                      <a:r>
                        <a:rPr lang="en-US" sz="1750" b="1" u="none" kern="1200" err="1">
                          <a:solidFill>
                            <a:schemeClr val="bg1"/>
                          </a:solidFill>
                          <a:effectLst/>
                        </a:rPr>
                        <a:t>SfMC</a:t>
                      </a:r>
                      <a:r>
                        <a:rPr lang="en-US" sz="1750" b="1" u="none" kern="1200">
                          <a:solidFill>
                            <a:schemeClr val="bg1"/>
                          </a:solidFill>
                          <a:effectLst/>
                        </a:rPr>
                        <a:t> CSA </a:t>
                      </a:r>
                    </a:p>
                    <a:p>
                      <a:r>
                        <a:rPr lang="en-US" sz="1750" b="1" u="none" kern="1200">
                          <a:solidFill>
                            <a:schemeClr val="bg1"/>
                          </a:solidFill>
                          <a:effectLst/>
                        </a:rPr>
                        <a:t>(</a:t>
                      </a:r>
                      <a:r>
                        <a:rPr lang="en-US" sz="1750" b="1" u="none" kern="1200" err="1">
                          <a:solidFill>
                            <a:schemeClr val="bg1"/>
                          </a:solidFill>
                          <a:effectLst/>
                        </a:rPr>
                        <a:t>SfMC</a:t>
                      </a:r>
                      <a:r>
                        <a:rPr lang="en-US" sz="1750" b="1" u="none" kern="1200">
                          <a:solidFill>
                            <a:schemeClr val="bg1"/>
                          </a:solidFill>
                          <a:effectLst/>
                        </a:rPr>
                        <a:t> Customer Lead)</a:t>
                      </a:r>
                      <a:endParaRPr lang="en-US" sz="1750" u="none">
                        <a:solidFill>
                          <a:schemeClr val="bg1"/>
                        </a:solidFill>
                      </a:endParaRPr>
                    </a:p>
                  </a:txBody>
                  <a:tcPr/>
                </a:tc>
                <a:tc>
                  <a:txBody>
                    <a:bodyPr/>
                    <a:lstStyle/>
                    <a:p>
                      <a:r>
                        <a:rPr lang="en-US" sz="1800" b="1" u="none" kern="1200" err="1">
                          <a:solidFill>
                            <a:schemeClr val="bg1"/>
                          </a:solidFill>
                          <a:effectLst/>
                        </a:rPr>
                        <a:t>SfMC</a:t>
                      </a:r>
                      <a:r>
                        <a:rPr lang="en-US" sz="1800" b="1" u="none" kern="1200">
                          <a:solidFill>
                            <a:schemeClr val="bg1"/>
                          </a:solidFill>
                          <a:effectLst/>
                        </a:rPr>
                        <a:t> CSA</a:t>
                      </a:r>
                    </a:p>
                    <a:p>
                      <a:r>
                        <a:rPr lang="en-US" sz="1800" b="1" u="none" kern="1200">
                          <a:solidFill>
                            <a:schemeClr val="bg1"/>
                          </a:solidFill>
                          <a:effectLst/>
                        </a:rPr>
                        <a:t>(</a:t>
                      </a:r>
                      <a:r>
                        <a:rPr lang="en-US" sz="1800" b="1" u="none" kern="1200" err="1">
                          <a:solidFill>
                            <a:schemeClr val="bg1"/>
                          </a:solidFill>
                          <a:effectLst/>
                        </a:rPr>
                        <a:t>SfMC</a:t>
                      </a:r>
                      <a:r>
                        <a:rPr lang="en-US" sz="1800" b="1" u="none" kern="1200">
                          <a:solidFill>
                            <a:schemeClr val="bg1"/>
                          </a:solidFill>
                          <a:effectLst/>
                        </a:rPr>
                        <a:t> EDE)</a:t>
                      </a:r>
                      <a:endParaRPr lang="en-US" sz="1800" u="none">
                        <a:solidFill>
                          <a:schemeClr val="bg1"/>
                        </a:solidFill>
                      </a:endParaRPr>
                    </a:p>
                  </a:txBody>
                  <a:tcPr/>
                </a:tc>
                <a:tc>
                  <a:txBody>
                    <a:bodyPr/>
                    <a:lstStyle/>
                    <a:p>
                      <a:r>
                        <a:rPr lang="en-US" sz="1800" b="1" u="none" kern="1200">
                          <a:solidFill>
                            <a:schemeClr val="bg1"/>
                          </a:solidFill>
                          <a:effectLst/>
                        </a:rPr>
                        <a:t>CSA Manager</a:t>
                      </a:r>
                    </a:p>
                    <a:p>
                      <a:r>
                        <a:rPr lang="en-US" sz="1800" b="1" u="none" kern="1200">
                          <a:solidFill>
                            <a:schemeClr val="bg1"/>
                          </a:solidFill>
                          <a:effectLst/>
                        </a:rPr>
                        <a:t>(</a:t>
                      </a:r>
                      <a:r>
                        <a:rPr lang="en-US" sz="1800" b="1" u="none" kern="1200" err="1">
                          <a:solidFill>
                            <a:schemeClr val="bg1"/>
                          </a:solidFill>
                          <a:effectLst/>
                        </a:rPr>
                        <a:t>SfMC</a:t>
                      </a:r>
                      <a:r>
                        <a:rPr lang="en-US" sz="1800" b="1" u="none" kern="1200">
                          <a:solidFill>
                            <a:schemeClr val="bg1"/>
                          </a:solidFill>
                          <a:effectLst/>
                        </a:rPr>
                        <a:t> CSA Manager)</a:t>
                      </a:r>
                      <a:endParaRPr lang="en-US" sz="1800" u="none">
                        <a:solidFill>
                          <a:schemeClr val="bg1"/>
                        </a:solidFill>
                      </a:endParaRPr>
                    </a:p>
                  </a:txBody>
                  <a:tcPr/>
                </a:tc>
                <a:tc>
                  <a:txBody>
                    <a:bodyPr/>
                    <a:lstStyle/>
                    <a:p>
                      <a:r>
                        <a:rPr lang="en-US" sz="1800" u="none" err="1">
                          <a:solidFill>
                            <a:schemeClr val="bg1"/>
                          </a:solidFill>
                        </a:rPr>
                        <a:t>SfMC</a:t>
                      </a:r>
                      <a:r>
                        <a:rPr lang="en-US" sz="1800" u="none">
                          <a:solidFill>
                            <a:schemeClr val="bg1"/>
                          </a:solidFill>
                        </a:rPr>
                        <a:t> CSA</a:t>
                      </a:r>
                    </a:p>
                    <a:p>
                      <a:r>
                        <a:rPr lang="en-US" sz="1800" u="none">
                          <a:solidFill>
                            <a:schemeClr val="bg1"/>
                          </a:solidFill>
                        </a:rPr>
                        <a:t>(</a:t>
                      </a:r>
                      <a:r>
                        <a:rPr lang="en-US" sz="1800" u="none" err="1">
                          <a:solidFill>
                            <a:schemeClr val="bg1"/>
                          </a:solidFill>
                        </a:rPr>
                        <a:t>SfMC</a:t>
                      </a:r>
                      <a:r>
                        <a:rPr lang="en-US" sz="1800" u="none">
                          <a:solidFill>
                            <a:schemeClr val="bg1"/>
                          </a:solidFill>
                        </a:rPr>
                        <a:t> CSA P&amp;DE)</a:t>
                      </a:r>
                    </a:p>
                  </a:txBody>
                  <a:tcPr/>
                </a:tc>
                <a:extLst>
                  <a:ext uri="{0D108BD9-81ED-4DB2-BD59-A6C34878D82A}">
                    <a16:rowId xmlns:a16="http://schemas.microsoft.com/office/drawing/2014/main" val="2132955175"/>
                  </a:ext>
                </a:extLst>
              </a:tr>
              <a:tr h="370840">
                <a:tc>
                  <a:txBody>
                    <a:bodyPr/>
                    <a:lstStyle/>
                    <a:p>
                      <a:pPr marL="342900" lvl="0" indent="-342900" rtl="0">
                        <a:buFont typeface="Symbol" panose="05050102010706020507" pitchFamily="18" charset="2"/>
                        <a:buChar char=""/>
                      </a:pPr>
                      <a:endParaRPr lang="en-US" sz="1100" kern="1200">
                        <a:solidFill>
                          <a:schemeClr val="tx2"/>
                        </a:solidFill>
                        <a:effectLst/>
                      </a:endParaRPr>
                    </a:p>
                    <a:p>
                      <a:pPr marL="342900" lvl="0" indent="-342900" rtl="0">
                        <a:buFont typeface="Symbol" panose="05050102010706020507" pitchFamily="18" charset="2"/>
                        <a:buChar char=""/>
                      </a:pPr>
                      <a:r>
                        <a:rPr lang="en-US" sz="1000" kern="1200">
                          <a:solidFill>
                            <a:schemeClr val="tx2"/>
                          </a:solidFill>
                          <a:effectLst/>
                        </a:rPr>
                        <a:t>Schedule and facilitate Support Delivery Project deliveries (i.e., Workshops, assessments &amp; other MIPs etc.)</a:t>
                      </a:r>
                    </a:p>
                    <a:p>
                      <a:pPr marL="342900" lvl="0" indent="-342900">
                        <a:buFont typeface="Symbol" panose="05050102010706020507" pitchFamily="18" charset="2"/>
                        <a:buChar char=""/>
                      </a:pPr>
                      <a:r>
                        <a:rPr lang="en-US" sz="1000" kern="1200">
                          <a:solidFill>
                            <a:schemeClr val="tx2"/>
                          </a:solidFill>
                          <a:effectLst/>
                        </a:rPr>
                        <a:t>Schedule and facilitate onsite visits</a:t>
                      </a:r>
                    </a:p>
                    <a:p>
                      <a:pPr marL="342900" lvl="0" indent="-342900">
                        <a:buFont typeface="Symbol" panose="05050102010706020507" pitchFamily="18" charset="2"/>
                        <a:buChar char=""/>
                      </a:pPr>
                      <a:r>
                        <a:rPr lang="en-US" sz="1000" kern="1200">
                          <a:solidFill>
                            <a:schemeClr val="tx2"/>
                          </a:solidFill>
                          <a:effectLst/>
                        </a:rPr>
                        <a:t>Maximize customer value by optimizing contract usage e.g. SKU swaps</a:t>
                      </a:r>
                    </a:p>
                    <a:p>
                      <a:pPr marL="342900" lvl="0" indent="-342900">
                        <a:buFont typeface="Symbol" panose="05050102010706020507" pitchFamily="18" charset="2"/>
                        <a:buChar char=""/>
                      </a:pPr>
                      <a:r>
                        <a:rPr lang="en-US" sz="1000" kern="1200">
                          <a:solidFill>
                            <a:schemeClr val="tx2"/>
                          </a:solidFill>
                          <a:effectLst/>
                        </a:rPr>
                        <a:t>Deliver monthly reporting via </a:t>
                      </a:r>
                      <a:r>
                        <a:rPr lang="en-US" sz="1000" kern="1200">
                          <a:solidFill>
                            <a:schemeClr val="tx2"/>
                          </a:solidFill>
                          <a:effectLst/>
                          <a:hlinkClick r:id="" action="ppaction://noaction">
                            <a:extLst>
                              <a:ext uri="{A12FA001-AC4F-418D-AE19-62706E023703}">
                                <ahyp:hlinkClr xmlns:ahyp="http://schemas.microsoft.com/office/drawing/2018/hyperlinkcolor" val="tx"/>
                              </a:ext>
                            </a:extLst>
                          </a:hlinkClick>
                        </a:rPr>
                        <a:t>CSDR </a:t>
                      </a:r>
                      <a:r>
                        <a:rPr lang="en-US" sz="1000" kern="1200">
                          <a:solidFill>
                            <a:schemeClr val="tx2"/>
                          </a:solidFill>
                          <a:effectLst/>
                        </a:rPr>
                        <a:t>and delivery planning with the customer</a:t>
                      </a:r>
                    </a:p>
                    <a:p>
                      <a:pPr marL="342900" lvl="0" indent="-342900">
                        <a:buFont typeface="Symbol" panose="05050102010706020507" pitchFamily="18" charset="2"/>
                        <a:buChar char=""/>
                      </a:pPr>
                      <a:r>
                        <a:rPr lang="en-US" sz="1000" kern="1200">
                          <a:solidFill>
                            <a:schemeClr val="tx2"/>
                          </a:solidFill>
                          <a:effectLst/>
                        </a:rPr>
                        <a:t>Facilitate a monthly internal sync with the </a:t>
                      </a:r>
                      <a:r>
                        <a:rPr lang="en-US" sz="1000" kern="1200" err="1">
                          <a:solidFill>
                            <a:schemeClr val="tx2"/>
                          </a:solidFill>
                          <a:effectLst/>
                        </a:rPr>
                        <a:t>SfMC</a:t>
                      </a:r>
                      <a:r>
                        <a:rPr lang="en-US" sz="1000" kern="1200">
                          <a:solidFill>
                            <a:schemeClr val="tx2"/>
                          </a:solidFill>
                          <a:effectLst/>
                        </a:rPr>
                        <a:t> Customer Lead and </a:t>
                      </a:r>
                      <a:r>
                        <a:rPr lang="en-US" sz="1000" kern="1200" err="1">
                          <a:solidFill>
                            <a:schemeClr val="tx2"/>
                          </a:solidFill>
                          <a:effectLst/>
                        </a:rPr>
                        <a:t>SfMC</a:t>
                      </a:r>
                      <a:r>
                        <a:rPr lang="en-US" sz="1000" kern="1200">
                          <a:solidFill>
                            <a:schemeClr val="tx2"/>
                          </a:solidFill>
                          <a:effectLst/>
                        </a:rPr>
                        <a:t> EDE </a:t>
                      </a:r>
                    </a:p>
                    <a:p>
                      <a:pPr marL="342900" lvl="0" indent="-342900">
                        <a:buFont typeface="Symbol" panose="05050102010706020507" pitchFamily="18" charset="2"/>
                        <a:buChar char=""/>
                      </a:pPr>
                      <a:r>
                        <a:rPr lang="en-US" sz="1000" kern="1200">
                          <a:solidFill>
                            <a:schemeClr val="tx2"/>
                          </a:solidFill>
                          <a:effectLst/>
                        </a:rPr>
                        <a:t>Drive regular internal delivery excellence and </a:t>
                      </a:r>
                      <a:r>
                        <a:rPr lang="en-US" sz="1000" kern="1200" err="1">
                          <a:solidFill>
                            <a:schemeClr val="tx2"/>
                          </a:solidFill>
                          <a:effectLst/>
                        </a:rPr>
                        <a:t>SfMC</a:t>
                      </a:r>
                      <a:r>
                        <a:rPr lang="en-US" sz="1000" kern="1200">
                          <a:solidFill>
                            <a:schemeClr val="tx2"/>
                          </a:solidFill>
                          <a:effectLst/>
                        </a:rPr>
                        <a:t> package usage reviews.</a:t>
                      </a:r>
                      <a:endParaRPr lang="en-US" sz="1000" kern="1200">
                        <a:solidFill>
                          <a:schemeClr val="tx2"/>
                        </a:solidFill>
                        <a:effectLst/>
                        <a:latin typeface="+mn-lt"/>
                        <a:ea typeface="+mn-ea"/>
                        <a:cs typeface="+mn-cs"/>
                      </a:endParaRPr>
                    </a:p>
                  </a:txBody>
                  <a:tcPr marL="68580" marR="68580" marT="0" marB="0"/>
                </a:tc>
                <a:tc>
                  <a:txBody>
                    <a:bodyPr/>
                    <a:lstStyle/>
                    <a:p>
                      <a:pPr marL="342900" lvl="0" indent="-342900" rtl="0">
                        <a:buFont typeface="Symbol" panose="05050102010706020507" pitchFamily="18" charset="2"/>
                        <a:buChar char=""/>
                      </a:pPr>
                      <a:endParaRPr lang="en-US" sz="1100" kern="1200">
                        <a:solidFill>
                          <a:schemeClr val="tx2"/>
                        </a:solidFill>
                        <a:effectLst/>
                      </a:endParaRPr>
                    </a:p>
                    <a:p>
                      <a:pPr marL="342900" lvl="0" indent="-342900" rtl="0">
                        <a:buFont typeface="Symbol" panose="05050102010706020507" pitchFamily="18" charset="2"/>
                        <a:buChar char=""/>
                      </a:pPr>
                      <a:r>
                        <a:rPr lang="en-US" sz="1000" kern="1200">
                          <a:solidFill>
                            <a:schemeClr val="tx2"/>
                          </a:solidFill>
                          <a:effectLst/>
                        </a:rPr>
                        <a:t>Deliver relevant/accredited </a:t>
                      </a:r>
                      <a:r>
                        <a:rPr lang="en-US" sz="1000" kern="1200" err="1">
                          <a:solidFill>
                            <a:schemeClr val="tx2"/>
                          </a:solidFill>
                          <a:effectLst/>
                        </a:rPr>
                        <a:t>SfMC</a:t>
                      </a:r>
                      <a:r>
                        <a:rPr lang="en-US" sz="1000" kern="1200">
                          <a:solidFill>
                            <a:schemeClr val="tx2"/>
                          </a:solidFill>
                          <a:effectLst/>
                        </a:rPr>
                        <a:t> proactive services</a:t>
                      </a:r>
                    </a:p>
                    <a:p>
                      <a:pPr marL="342900" lvl="0" indent="-342900">
                        <a:buFont typeface="Symbol" panose="05050102010706020507" pitchFamily="18" charset="2"/>
                        <a:buChar char=""/>
                      </a:pPr>
                      <a:r>
                        <a:rPr lang="en-US" sz="1000" kern="1200">
                          <a:solidFill>
                            <a:schemeClr val="tx2"/>
                          </a:solidFill>
                          <a:effectLst/>
                        </a:rPr>
                        <a:t>Perform onsite visits (including </a:t>
                      </a:r>
                      <a:r>
                        <a:rPr lang="en-US" sz="1000" kern="1200" err="1">
                          <a:solidFill>
                            <a:schemeClr val="tx2"/>
                          </a:solidFill>
                          <a:effectLst/>
                        </a:rPr>
                        <a:t>SfMC</a:t>
                      </a:r>
                      <a:r>
                        <a:rPr lang="en-US" sz="1000" kern="1200">
                          <a:solidFill>
                            <a:schemeClr val="tx2"/>
                          </a:solidFill>
                          <a:effectLst/>
                        </a:rPr>
                        <a:t> CSAM and </a:t>
                      </a:r>
                      <a:r>
                        <a:rPr lang="en-US" sz="1000" kern="1200" err="1">
                          <a:solidFill>
                            <a:schemeClr val="tx2"/>
                          </a:solidFill>
                          <a:effectLst/>
                        </a:rPr>
                        <a:t>SfMC</a:t>
                      </a:r>
                      <a:r>
                        <a:rPr lang="en-US" sz="1000" kern="1200">
                          <a:solidFill>
                            <a:schemeClr val="tx2"/>
                          </a:solidFill>
                          <a:effectLst/>
                        </a:rPr>
                        <a:t> EDE if available) and continue to provide proactive recommendations to the customer to ensure </a:t>
                      </a:r>
                      <a:r>
                        <a:rPr lang="en-US" sz="1000" kern="1200" err="1">
                          <a:solidFill>
                            <a:schemeClr val="tx2"/>
                          </a:solidFill>
                          <a:effectLst/>
                        </a:rPr>
                        <a:t>SfMC</a:t>
                      </a:r>
                      <a:r>
                        <a:rPr lang="en-US" sz="1000" kern="1200">
                          <a:solidFill>
                            <a:schemeClr val="tx2"/>
                          </a:solidFill>
                          <a:effectLst/>
                        </a:rPr>
                        <a:t> value is delivered</a:t>
                      </a:r>
                    </a:p>
                    <a:p>
                      <a:pPr marL="342900" lvl="0" indent="-342900">
                        <a:buFont typeface="Symbol" panose="05050102010706020507" pitchFamily="18" charset="2"/>
                        <a:buChar char=""/>
                      </a:pPr>
                      <a:r>
                        <a:rPr lang="en-US" sz="1000" kern="1200">
                          <a:solidFill>
                            <a:schemeClr val="tx2"/>
                          </a:solidFill>
                          <a:effectLst/>
                        </a:rPr>
                        <a:t>Regularly update the </a:t>
                      </a:r>
                      <a:r>
                        <a:rPr lang="en-US" sz="1000" kern="1200" err="1">
                          <a:solidFill>
                            <a:schemeClr val="tx2"/>
                          </a:solidFill>
                          <a:effectLst/>
                        </a:rPr>
                        <a:t>SfMC</a:t>
                      </a:r>
                      <a:r>
                        <a:rPr lang="en-US" sz="1000" kern="1200">
                          <a:solidFill>
                            <a:schemeClr val="tx2"/>
                          </a:solidFill>
                          <a:effectLst/>
                        </a:rPr>
                        <a:t> solution documentation in </a:t>
                      </a:r>
                      <a:r>
                        <a:rPr lang="en-US" sz="1000" kern="1200" err="1">
                          <a:solidFill>
                            <a:schemeClr val="tx2"/>
                          </a:solidFill>
                          <a:effectLst/>
                        </a:rPr>
                        <a:t>KnowMe</a:t>
                      </a:r>
                      <a:endParaRPr lang="en-US" sz="1000" kern="1200">
                        <a:solidFill>
                          <a:schemeClr val="tx2"/>
                        </a:solidFill>
                        <a:effectLst/>
                      </a:endParaRPr>
                    </a:p>
                    <a:p>
                      <a:pPr marL="342900" lvl="0" indent="-342900">
                        <a:buFont typeface="Symbol" panose="05050102010706020507" pitchFamily="18" charset="2"/>
                        <a:buChar char=""/>
                      </a:pPr>
                      <a:r>
                        <a:rPr lang="en-US" sz="1000" kern="1200">
                          <a:solidFill>
                            <a:schemeClr val="tx2"/>
                          </a:solidFill>
                          <a:effectLst/>
                        </a:rPr>
                        <a:t>Attend monthly internal sync with the </a:t>
                      </a:r>
                      <a:r>
                        <a:rPr lang="en-US" sz="1000" kern="1200" err="1">
                          <a:solidFill>
                            <a:schemeClr val="tx2"/>
                          </a:solidFill>
                          <a:effectLst/>
                        </a:rPr>
                        <a:t>SfMC</a:t>
                      </a:r>
                      <a:r>
                        <a:rPr lang="en-US" sz="1000" kern="1200">
                          <a:solidFill>
                            <a:schemeClr val="tx2"/>
                          </a:solidFill>
                          <a:effectLst/>
                        </a:rPr>
                        <a:t> CSAM and </a:t>
                      </a:r>
                      <a:r>
                        <a:rPr lang="en-US" sz="1000" kern="1200" err="1">
                          <a:solidFill>
                            <a:schemeClr val="tx2"/>
                          </a:solidFill>
                          <a:effectLst/>
                        </a:rPr>
                        <a:t>SfMC</a:t>
                      </a:r>
                      <a:r>
                        <a:rPr lang="en-US" sz="1000" kern="1200">
                          <a:solidFill>
                            <a:schemeClr val="tx2"/>
                          </a:solidFill>
                          <a:effectLst/>
                        </a:rPr>
                        <a:t> EDE</a:t>
                      </a:r>
                    </a:p>
                    <a:p>
                      <a:pPr marL="342900" lvl="0" indent="-342900">
                        <a:buFont typeface="Symbol" panose="05050102010706020507" pitchFamily="18" charset="2"/>
                        <a:buChar char=""/>
                      </a:pPr>
                      <a:r>
                        <a:rPr lang="en-US" sz="1000" kern="1200">
                          <a:solidFill>
                            <a:schemeClr val="tx2"/>
                          </a:solidFill>
                          <a:effectLst/>
                        </a:rPr>
                        <a:t>Deliver internal service reviews along with CSAM</a:t>
                      </a:r>
                    </a:p>
                    <a:p>
                      <a:pPr marL="342900" lvl="0" indent="-342900">
                        <a:buFont typeface="Symbol" panose="05050102010706020507" pitchFamily="18" charset="2"/>
                        <a:buChar char=""/>
                      </a:pPr>
                      <a:r>
                        <a:rPr lang="en-US" sz="1000" kern="1200">
                          <a:solidFill>
                            <a:schemeClr val="tx2"/>
                          </a:solidFill>
                          <a:effectLst/>
                        </a:rPr>
                        <a:t>Deliver remediation activities, possibly in collaboration with </a:t>
                      </a:r>
                      <a:r>
                        <a:rPr lang="en-US" sz="1000" kern="1200" err="1">
                          <a:solidFill>
                            <a:schemeClr val="tx2"/>
                          </a:solidFill>
                          <a:effectLst/>
                        </a:rPr>
                        <a:t>SfMC</a:t>
                      </a:r>
                      <a:r>
                        <a:rPr lang="en-US" sz="1000" kern="1200">
                          <a:solidFill>
                            <a:schemeClr val="tx2"/>
                          </a:solidFill>
                          <a:effectLst/>
                        </a:rPr>
                        <a:t> EDE</a:t>
                      </a:r>
                      <a:endParaRPr lang="en-US"/>
                    </a:p>
                    <a:p>
                      <a:pPr marL="342900" lvl="0" indent="-342900">
                        <a:buFont typeface="Symbol" panose="05050102010706020507" pitchFamily="18" charset="2"/>
                        <a:buChar char=""/>
                      </a:pPr>
                      <a:r>
                        <a:rPr lang="en-US" sz="1000" kern="1200">
                          <a:solidFill>
                            <a:schemeClr val="tx2"/>
                          </a:solidFill>
                          <a:effectLst/>
                        </a:rPr>
                        <a:t>Identify trends, analyze, and coordinate delivery opportunities within the </a:t>
                      </a:r>
                      <a:r>
                        <a:rPr lang="en-US" sz="1000" kern="1200" err="1">
                          <a:solidFill>
                            <a:schemeClr val="tx2"/>
                          </a:solidFill>
                          <a:effectLst/>
                        </a:rPr>
                        <a:t>SfMC</a:t>
                      </a:r>
                      <a:r>
                        <a:rPr lang="en-US" sz="1000" kern="1200">
                          <a:solidFill>
                            <a:schemeClr val="tx2"/>
                          </a:solidFill>
                          <a:effectLst/>
                        </a:rPr>
                        <a:t> scoped solution and communicates to CSAM</a:t>
                      </a:r>
                    </a:p>
                    <a:p>
                      <a:pPr marL="342900" lvl="0" indent="-342900">
                        <a:buFont typeface="Symbol" panose="05050102010706020507" pitchFamily="18" charset="2"/>
                        <a:buChar char=""/>
                      </a:pPr>
                      <a:r>
                        <a:rPr lang="en-US" sz="1000" kern="1200">
                          <a:solidFill>
                            <a:schemeClr val="tx2"/>
                          </a:solidFill>
                          <a:effectLst/>
                        </a:rPr>
                        <a:t>Optimize </a:t>
                      </a:r>
                      <a:r>
                        <a:rPr lang="en-US" sz="1000" kern="1200" err="1">
                          <a:solidFill>
                            <a:schemeClr val="tx2"/>
                          </a:solidFill>
                          <a:effectLst/>
                        </a:rPr>
                        <a:t>SfMC</a:t>
                      </a:r>
                      <a:r>
                        <a:rPr lang="en-US" sz="1000" kern="1200">
                          <a:solidFill>
                            <a:schemeClr val="tx2"/>
                          </a:solidFill>
                          <a:effectLst/>
                        </a:rPr>
                        <a:t> scoped solution and help customer with digital transformation, adopting features, and business growth related to this solution</a:t>
                      </a:r>
                    </a:p>
                    <a:p>
                      <a:endParaRPr lang="en-US" sz="1100" kern="1200">
                        <a:solidFill>
                          <a:schemeClr val="tx2"/>
                        </a:solidFill>
                        <a:effectLst/>
                        <a:latin typeface="+mn-lt"/>
                        <a:ea typeface="+mn-ea"/>
                        <a:cs typeface="+mn-cs"/>
                      </a:endParaRPr>
                    </a:p>
                  </a:txBody>
                  <a:tcPr marL="68580" marR="68580" marT="0" marB="0"/>
                </a:tc>
                <a:tc>
                  <a:txBody>
                    <a:bodyPr/>
                    <a:lstStyle/>
                    <a:p>
                      <a:pPr marL="342900" lvl="0" indent="-342900" rtl="0">
                        <a:buFont typeface="Symbol" panose="05050102010706020507" pitchFamily="18" charset="2"/>
                        <a:buChar char=""/>
                      </a:pPr>
                      <a:endParaRPr lang="en-US" sz="1100" kern="1200">
                        <a:solidFill>
                          <a:schemeClr val="tx2"/>
                        </a:solidFill>
                        <a:effectLst/>
                      </a:endParaRPr>
                    </a:p>
                    <a:p>
                      <a:pPr marL="342900" lvl="0" indent="-342900" rtl="0">
                        <a:buFont typeface="Symbol" panose="05050102010706020507" pitchFamily="18" charset="2"/>
                        <a:buChar char=""/>
                      </a:pPr>
                      <a:r>
                        <a:rPr lang="en-US" sz="1000" kern="1200">
                          <a:solidFill>
                            <a:schemeClr val="tx2"/>
                          </a:solidFill>
                          <a:effectLst/>
                        </a:rPr>
                        <a:t>Provides input to:</a:t>
                      </a:r>
                    </a:p>
                    <a:p>
                      <a:pPr marL="742950" lvl="1" indent="-285750">
                        <a:buFont typeface="Courier New" panose="02070309020205020404" pitchFamily="49" charset="0"/>
                        <a:buChar char="o"/>
                      </a:pPr>
                      <a:r>
                        <a:rPr lang="en-US" sz="1000" kern="1200">
                          <a:solidFill>
                            <a:schemeClr val="tx2"/>
                          </a:solidFill>
                          <a:effectLst/>
                        </a:rPr>
                        <a:t>Bi-weekly calls with customer</a:t>
                      </a:r>
                    </a:p>
                    <a:p>
                      <a:pPr marL="742950" lvl="1" indent="-285750">
                        <a:buFont typeface="Courier New" panose="02070309020205020404" pitchFamily="49" charset="0"/>
                        <a:buChar char="o"/>
                      </a:pPr>
                      <a:r>
                        <a:rPr lang="en-US" sz="1000" kern="1200">
                          <a:solidFill>
                            <a:schemeClr val="tx2"/>
                          </a:solidFill>
                          <a:effectLst/>
                        </a:rPr>
                        <a:t>Monthly customer reporting</a:t>
                      </a:r>
                    </a:p>
                    <a:p>
                      <a:pPr marL="742950" lvl="1" indent="-285750">
                        <a:buFont typeface="Courier New" panose="02070309020205020404" pitchFamily="49" charset="0"/>
                        <a:buChar char="o"/>
                      </a:pPr>
                      <a:r>
                        <a:rPr lang="en-US" sz="1000" kern="1200">
                          <a:solidFill>
                            <a:schemeClr val="tx2"/>
                          </a:solidFill>
                          <a:effectLst/>
                        </a:rPr>
                        <a:t>Monthly internal sync </a:t>
                      </a:r>
                    </a:p>
                    <a:p>
                      <a:pPr marL="171450" lvl="0" indent="-171450">
                        <a:buFont typeface="Arial" panose="020B0604020202020204" pitchFamily="34" charset="0"/>
                        <a:buChar char="•"/>
                      </a:pPr>
                      <a:r>
                        <a:rPr lang="en-US" sz="1000" kern="1200">
                          <a:solidFill>
                            <a:schemeClr val="tx2"/>
                          </a:solidFill>
                          <a:effectLst/>
                        </a:rPr>
                        <a:t>Performs proactive services (RaaS/ODAs etc.) if applicable as per </a:t>
                      </a:r>
                      <a:r>
                        <a:rPr lang="en-US" sz="1000" kern="1200" err="1">
                          <a:solidFill>
                            <a:schemeClr val="tx2"/>
                          </a:solidFill>
                          <a:effectLst/>
                        </a:rPr>
                        <a:t>SfMC</a:t>
                      </a:r>
                      <a:r>
                        <a:rPr lang="en-US" sz="1000" kern="1200">
                          <a:solidFill>
                            <a:schemeClr val="tx2"/>
                          </a:solidFill>
                          <a:effectLst/>
                        </a:rPr>
                        <a:t> engaged Support Delivery Project</a:t>
                      </a:r>
                    </a:p>
                    <a:p>
                      <a:pPr marL="342900" lvl="0" indent="-342900">
                        <a:buFont typeface="Symbol" panose="05050102010706020507" pitchFamily="18" charset="2"/>
                        <a:buChar char=""/>
                      </a:pPr>
                      <a:r>
                        <a:rPr lang="en-US" sz="1000" kern="1200">
                          <a:solidFill>
                            <a:schemeClr val="tx2"/>
                          </a:solidFill>
                          <a:effectLst/>
                        </a:rPr>
                        <a:t>Assist </a:t>
                      </a:r>
                      <a:r>
                        <a:rPr lang="en-US" sz="1000" kern="1200" err="1">
                          <a:solidFill>
                            <a:schemeClr val="tx2"/>
                          </a:solidFill>
                          <a:effectLst/>
                        </a:rPr>
                        <a:t>SfMC</a:t>
                      </a:r>
                      <a:r>
                        <a:rPr lang="en-US" sz="1000" kern="1200">
                          <a:solidFill>
                            <a:schemeClr val="tx2"/>
                          </a:solidFill>
                          <a:effectLst/>
                        </a:rPr>
                        <a:t> Customer Lead in delivery of remediation activities (brown bags, etc.)</a:t>
                      </a:r>
                      <a:endParaRPr lang="en-US" sz="1000" kern="1200">
                        <a:solidFill>
                          <a:schemeClr val="tx2"/>
                        </a:solidFill>
                        <a:effectLst/>
                        <a:latin typeface="+mn-lt"/>
                        <a:ea typeface="+mn-ea"/>
                        <a:cs typeface="+mn-cs"/>
                      </a:endParaRPr>
                    </a:p>
                  </a:txBody>
                  <a:tcPr marL="68580" marR="68580" marT="0" marB="0"/>
                </a:tc>
                <a:tc>
                  <a:txBody>
                    <a:bodyPr/>
                    <a:lstStyle/>
                    <a:p>
                      <a:pPr marL="342900" lvl="0" indent="-342900">
                        <a:buFont typeface="Symbol" panose="05050102010706020507" pitchFamily="18" charset="2"/>
                        <a:buChar char=""/>
                      </a:pPr>
                      <a:endParaRPr lang="en-US" sz="1100" kern="1200">
                        <a:solidFill>
                          <a:schemeClr val="tx2"/>
                        </a:solidFill>
                        <a:effectLst/>
                      </a:endParaRPr>
                    </a:p>
                    <a:p>
                      <a:pPr marL="342900" lvl="0" indent="-342900">
                        <a:buFont typeface="Symbol" panose="05050102010706020507" pitchFamily="18" charset="2"/>
                        <a:buChar char=""/>
                      </a:pPr>
                      <a:r>
                        <a:rPr lang="en-US" sz="1000" kern="1200">
                          <a:solidFill>
                            <a:schemeClr val="tx2"/>
                          </a:solidFill>
                          <a:effectLst/>
                        </a:rPr>
                        <a:t>Investigate the issues for account health reviews that are red </a:t>
                      </a:r>
                    </a:p>
                    <a:p>
                      <a:pPr marL="342900" lvl="0" indent="-342900">
                        <a:buFont typeface="Symbol" panose="05050102010706020507" pitchFamily="18" charset="2"/>
                        <a:buChar char=""/>
                      </a:pPr>
                      <a:r>
                        <a:rPr lang="en-US" sz="1000" kern="1200">
                          <a:solidFill>
                            <a:schemeClr val="tx2"/>
                          </a:solidFill>
                          <a:effectLst/>
                        </a:rPr>
                        <a:t>Attend executive level customer meetings, where agreed </a:t>
                      </a:r>
                      <a:endParaRPr lang="en-US" sz="1000" kern="1200">
                        <a:solidFill>
                          <a:schemeClr val="tx2"/>
                        </a:solidFill>
                        <a:effectLst/>
                        <a:latin typeface="+mn-lt"/>
                        <a:ea typeface="+mn-ea"/>
                        <a:cs typeface="+mn-cs"/>
                      </a:endParaRPr>
                    </a:p>
                  </a:txBody>
                  <a:tcPr marL="68580" marR="68580" marT="0" marB="0"/>
                </a:tc>
                <a:tc>
                  <a:txBody>
                    <a:bodyPr/>
                    <a:lstStyle/>
                    <a:p>
                      <a:pPr marL="228600" lvl="0" indent="-228600">
                        <a:buFont typeface="Arial" panose="020B0604020202020204" pitchFamily="34" charset="0"/>
                        <a:buChar char="•"/>
                      </a:pPr>
                      <a:endParaRPr lang="en-AU" sz="1000" kern="1200">
                        <a:solidFill>
                          <a:schemeClr val="tx2"/>
                        </a:solidFill>
                        <a:effectLst/>
                        <a:latin typeface="+mn-lt"/>
                        <a:ea typeface="+mn-ea"/>
                        <a:cs typeface="+mn-cs"/>
                      </a:endParaRPr>
                    </a:p>
                    <a:p>
                      <a:pPr marL="228600" lvl="0" indent="-228600">
                        <a:buFont typeface="Arial" panose="020B0604020202020204" pitchFamily="34" charset="0"/>
                        <a:buChar char="•"/>
                      </a:pPr>
                      <a:r>
                        <a:rPr lang="en-AU" sz="1000" b="0" i="0" u="none" strike="noStrike" kern="1200" noProof="0">
                          <a:solidFill>
                            <a:schemeClr val="tx2"/>
                          </a:solidFill>
                          <a:effectLst/>
                        </a:rPr>
                        <a:t>Set up and conduct delivery health reviews of the SfMC schedules 6 -8 months from start of current SfMC schedule . The delivery health reviews are worked along with SfMC CSAM and SfMC Customer Leads and cover review of: </a:t>
                      </a:r>
                      <a:endParaRPr lang="en-AU" sz="1000" kern="1200">
                        <a:solidFill>
                          <a:schemeClr val="tx2"/>
                        </a:solidFill>
                        <a:effectLst/>
                        <a:latin typeface="+mn-lt"/>
                        <a:ea typeface="+mn-ea"/>
                        <a:cs typeface="+mn-cs"/>
                      </a:endParaRPr>
                    </a:p>
                    <a:p>
                      <a:pPr marL="637540" lvl="1" indent="-171450">
                        <a:buFont typeface="Arial" panose="020B0604020202020204" pitchFamily="34" charset="0"/>
                        <a:buChar char="•"/>
                      </a:pPr>
                      <a:r>
                        <a:rPr lang="en-AU" sz="1000" kern="1200">
                          <a:solidFill>
                            <a:schemeClr val="tx2"/>
                          </a:solidFill>
                          <a:effectLst/>
                          <a:latin typeface="+mn-lt"/>
                          <a:ea typeface="+mn-ea"/>
                          <a:cs typeface="+mn-cs"/>
                        </a:rPr>
                        <a:t>SfMC specific Support Delivery Projects </a:t>
                      </a:r>
                    </a:p>
                    <a:p>
                      <a:pPr marL="637540" lvl="1" indent="-171450">
                        <a:buFont typeface="Arial" panose="020B0604020202020204" pitchFamily="34" charset="0"/>
                        <a:buChar char="•"/>
                      </a:pPr>
                      <a:r>
                        <a:rPr lang="en-AU" sz="1000" kern="1200">
                          <a:solidFill>
                            <a:schemeClr val="tx2"/>
                          </a:solidFill>
                          <a:effectLst/>
                          <a:latin typeface="+mn-lt"/>
                          <a:ea typeface="+mn-ea"/>
                          <a:cs typeface="+mn-cs"/>
                        </a:rPr>
                        <a:t>SfMC schedule utilization</a:t>
                      </a:r>
                    </a:p>
                    <a:p>
                      <a:pPr marL="637540" lvl="1" indent="-171450">
                        <a:buFont typeface="Arial" panose="020B0604020202020204" pitchFamily="34" charset="0"/>
                        <a:buChar char="•"/>
                      </a:pPr>
                      <a:r>
                        <a:rPr lang="en-AU" sz="1000" kern="1200">
                          <a:solidFill>
                            <a:schemeClr val="tx2"/>
                          </a:solidFill>
                          <a:effectLst/>
                          <a:latin typeface="+mn-lt"/>
                          <a:ea typeface="+mn-ea"/>
                          <a:cs typeface="+mn-cs"/>
                        </a:rPr>
                        <a:t>OKRs </a:t>
                      </a:r>
                    </a:p>
                    <a:p>
                      <a:pPr marL="637540" lvl="1" indent="-171450">
                        <a:buFont typeface="Arial" panose="020B0604020202020204" pitchFamily="34" charset="0"/>
                        <a:buChar char="•"/>
                      </a:pPr>
                      <a:r>
                        <a:rPr lang="en-AU" sz="1000" kern="1200">
                          <a:solidFill>
                            <a:schemeClr val="tx2"/>
                          </a:solidFill>
                          <a:effectLst/>
                          <a:latin typeface="+mn-lt"/>
                          <a:ea typeface="+mn-ea"/>
                          <a:cs typeface="+mn-cs"/>
                        </a:rPr>
                        <a:t>Actions</a:t>
                      </a:r>
                    </a:p>
                    <a:p>
                      <a:pPr marL="171450" lvl="0" indent="-171450">
                        <a:buFont typeface="Arial" panose="020B0604020202020204" pitchFamily="34" charset="0"/>
                        <a:buChar char="•"/>
                      </a:pPr>
                      <a:r>
                        <a:rPr lang="en-AU" sz="1000" kern="1200">
                          <a:solidFill>
                            <a:schemeClr val="tx2"/>
                          </a:solidFill>
                          <a:effectLst/>
                          <a:latin typeface="+mn-lt"/>
                          <a:ea typeface="+mn-ea"/>
                          <a:cs typeface="+mn-cs"/>
                        </a:rPr>
                        <a:t>Support SfMC Customer Leads on remediations from the RCAs </a:t>
                      </a:r>
                    </a:p>
                    <a:p>
                      <a:pPr marL="171450" lvl="0" indent="-171450">
                        <a:buFont typeface="Arial" panose="020B0604020202020204" pitchFamily="34" charset="0"/>
                        <a:buChar char="•"/>
                      </a:pPr>
                      <a:r>
                        <a:rPr lang="en-AU" sz="1000" kern="1200">
                          <a:solidFill>
                            <a:schemeClr val="tx2"/>
                          </a:solidFill>
                          <a:effectLst/>
                          <a:latin typeface="+mn-lt"/>
                          <a:ea typeface="+mn-ea"/>
                          <a:cs typeface="+mn-cs"/>
                        </a:rPr>
                        <a:t>Support SfMC Customer Leads in writing customer success stories</a:t>
                      </a:r>
                      <a:endParaRPr lang="en-AU"/>
                    </a:p>
                    <a:p>
                      <a:pPr marL="171450" lvl="0" indent="-171450">
                        <a:buFont typeface="Arial" panose="020B0604020202020204" pitchFamily="34" charset="0"/>
                        <a:buChar char="•"/>
                      </a:pPr>
                      <a:r>
                        <a:rPr lang="en-AU" sz="1000" kern="1200" noProof="0">
                          <a:solidFill>
                            <a:schemeClr val="tx2"/>
                          </a:solidFill>
                          <a:effectLst/>
                          <a:latin typeface="+mn-lt"/>
                          <a:ea typeface="+mn-ea"/>
                          <a:cs typeface="+mn-cs"/>
                        </a:rPr>
                        <a:t>Complete delivery quality and excellence tasks as setup and assigned in VIKI Service Activation tasks list</a:t>
                      </a:r>
                      <a:endParaRPr lang="en-AU" sz="1000" kern="1200">
                        <a:solidFill>
                          <a:schemeClr val="tx2"/>
                        </a:solidFill>
                        <a:effectLst/>
                        <a:latin typeface="+mn-lt"/>
                        <a:ea typeface="+mn-ea"/>
                        <a:cs typeface="+mn-cs"/>
                      </a:endParaRPr>
                    </a:p>
                    <a:p>
                      <a:pPr marL="171450" lvl="0" indent="-171450">
                        <a:buFont typeface="Arial" panose="020B0604020202020204" pitchFamily="34" charset="0"/>
                        <a:buChar char="•"/>
                      </a:pPr>
                      <a:endParaRPr lang="en-AU" sz="1000" kern="1200">
                        <a:solidFill>
                          <a:schemeClr val="tx2"/>
                        </a:solidFill>
                        <a:effectLst/>
                        <a:latin typeface="+mn-lt"/>
                        <a:ea typeface="+mn-ea"/>
                        <a:cs typeface="+mn-cs"/>
                      </a:endParaRPr>
                    </a:p>
                    <a:p>
                      <a:pPr marL="0" lvl="0" indent="0">
                        <a:buFont typeface="Symbol" panose="05050102010706020507" pitchFamily="18" charset="2"/>
                        <a:buNone/>
                      </a:pPr>
                      <a:endParaRPr lang="en-US" sz="1000" kern="1200">
                        <a:solidFill>
                          <a:schemeClr val="tx2"/>
                        </a:solidFill>
                        <a:effectLst/>
                        <a:latin typeface="+mn-lt"/>
                        <a:ea typeface="+mn-ea"/>
                        <a:cs typeface="+mn-cs"/>
                      </a:endParaRPr>
                    </a:p>
                  </a:txBody>
                  <a:tcPr marL="68580" marR="68580" marT="0" marB="0"/>
                </a:tc>
                <a:extLst>
                  <a:ext uri="{0D108BD9-81ED-4DB2-BD59-A6C34878D82A}">
                    <a16:rowId xmlns:a16="http://schemas.microsoft.com/office/drawing/2014/main" val="1601146940"/>
                  </a:ext>
                </a:extLst>
              </a:tr>
            </a:tbl>
          </a:graphicData>
        </a:graphic>
      </p:graphicFrame>
    </p:spTree>
    <p:extLst>
      <p:ext uri="{BB962C8B-B14F-4D97-AF65-F5344CB8AC3E}">
        <p14:creationId xmlns:p14="http://schemas.microsoft.com/office/powerpoint/2010/main" val="35432699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D1F-C298-C89F-BDF5-0596D78DA24F}"/>
              </a:ext>
            </a:extLst>
          </p:cNvPr>
          <p:cNvSpPr>
            <a:spLocks noGrp="1"/>
          </p:cNvSpPr>
          <p:nvPr>
            <p:ph type="title"/>
          </p:nvPr>
        </p:nvSpPr>
        <p:spPr>
          <a:xfrm>
            <a:off x="588263" y="457200"/>
            <a:ext cx="11018520" cy="553998"/>
          </a:xfrm>
        </p:spPr>
        <p:txBody>
          <a:bodyPr/>
          <a:lstStyle/>
          <a:p>
            <a:r>
              <a:rPr kumimoji="0" lang="en-US" sz="3600" b="0" i="0" u="none" strike="noStrike" kern="1200" cap="none" spc="-100" normalizeH="0" baseline="0" noProof="0">
                <a:ln w="3175">
                  <a:noFill/>
                </a:ln>
                <a:gradFill>
                  <a:gsLst>
                    <a:gs pos="10888">
                      <a:srgbClr val="FFFFFF"/>
                    </a:gs>
                    <a:gs pos="26000">
                      <a:srgbClr val="FFFFFF"/>
                    </a:gs>
                  </a:gsLst>
                  <a:lin ang="5400000" scaled="0"/>
                </a:gradFill>
                <a:effectLst/>
                <a:uLnTx/>
                <a:uFillTx/>
                <a:latin typeface="Segoe UI Light"/>
                <a:ea typeface="+mn-ea"/>
                <a:cs typeface="Segoe UI" pitchFamily="34" charset="0"/>
              </a:rPr>
              <a:t>Restore and Protect </a:t>
            </a:r>
          </a:p>
        </p:txBody>
      </p:sp>
      <p:graphicFrame>
        <p:nvGraphicFramePr>
          <p:cNvPr id="3" name="Table 10">
            <a:extLst>
              <a:ext uri="{FF2B5EF4-FFF2-40B4-BE49-F238E27FC236}">
                <a16:creationId xmlns:a16="http://schemas.microsoft.com/office/drawing/2014/main" id="{1F4E0221-8B4B-E1D3-1D42-080BF4AA1B9C}"/>
              </a:ext>
            </a:extLst>
          </p:cNvPr>
          <p:cNvGraphicFramePr>
            <a:graphicFrameLocks noGrp="1"/>
          </p:cNvGraphicFramePr>
          <p:nvPr>
            <p:extLst>
              <p:ext uri="{D42A27DB-BD31-4B8C-83A1-F6EECF244321}">
                <p14:modId xmlns:p14="http://schemas.microsoft.com/office/powerpoint/2010/main" val="2718569118"/>
              </p:ext>
            </p:extLst>
          </p:nvPr>
        </p:nvGraphicFramePr>
        <p:xfrm>
          <a:off x="0" y="1161089"/>
          <a:ext cx="12192000" cy="5654040"/>
        </p:xfrm>
        <a:graphic>
          <a:graphicData uri="http://schemas.openxmlformats.org/drawingml/2006/table">
            <a:tbl>
              <a:tblPr firstRow="1" bandRow="1">
                <a:tableStyleId>{21E4AEA4-8DFA-4A89-87EB-49C32662AFE0}</a:tableStyleId>
              </a:tblPr>
              <a:tblGrid>
                <a:gridCol w="2438400">
                  <a:extLst>
                    <a:ext uri="{9D8B030D-6E8A-4147-A177-3AD203B41FA5}">
                      <a16:colId xmlns:a16="http://schemas.microsoft.com/office/drawing/2014/main" val="664106910"/>
                    </a:ext>
                  </a:extLst>
                </a:gridCol>
                <a:gridCol w="2438400">
                  <a:extLst>
                    <a:ext uri="{9D8B030D-6E8A-4147-A177-3AD203B41FA5}">
                      <a16:colId xmlns:a16="http://schemas.microsoft.com/office/drawing/2014/main" val="804909874"/>
                    </a:ext>
                  </a:extLst>
                </a:gridCol>
                <a:gridCol w="2438400">
                  <a:extLst>
                    <a:ext uri="{9D8B030D-6E8A-4147-A177-3AD203B41FA5}">
                      <a16:colId xmlns:a16="http://schemas.microsoft.com/office/drawing/2014/main" val="2718127473"/>
                    </a:ext>
                  </a:extLst>
                </a:gridCol>
                <a:gridCol w="2438400">
                  <a:extLst>
                    <a:ext uri="{9D8B030D-6E8A-4147-A177-3AD203B41FA5}">
                      <a16:colId xmlns:a16="http://schemas.microsoft.com/office/drawing/2014/main" val="1433465359"/>
                    </a:ext>
                  </a:extLst>
                </a:gridCol>
                <a:gridCol w="2438400">
                  <a:extLst>
                    <a:ext uri="{9D8B030D-6E8A-4147-A177-3AD203B41FA5}">
                      <a16:colId xmlns:a16="http://schemas.microsoft.com/office/drawing/2014/main" val="254740794"/>
                    </a:ext>
                  </a:extLst>
                </a:gridCol>
              </a:tblGrid>
              <a:tr h="370840">
                <a:tc>
                  <a:txBody>
                    <a:bodyPr/>
                    <a:lstStyle/>
                    <a:p>
                      <a:r>
                        <a:rPr lang="en-US" err="1">
                          <a:solidFill>
                            <a:schemeClr val="bg1"/>
                          </a:solidFill>
                        </a:rPr>
                        <a:t>SfMC</a:t>
                      </a:r>
                      <a:r>
                        <a:rPr lang="en-US">
                          <a:solidFill>
                            <a:schemeClr val="bg1"/>
                          </a:solidFill>
                        </a:rPr>
                        <a:t> CSAM</a:t>
                      </a:r>
                    </a:p>
                  </a:txBody>
                  <a:tcPr/>
                </a:tc>
                <a:tc>
                  <a:txBody>
                    <a:bodyPr/>
                    <a:lstStyle/>
                    <a:p>
                      <a:r>
                        <a:rPr lang="en-US" sz="1750" b="1" u="none" kern="1200" err="1">
                          <a:solidFill>
                            <a:schemeClr val="bg1"/>
                          </a:solidFill>
                          <a:effectLst/>
                        </a:rPr>
                        <a:t>SfMC</a:t>
                      </a:r>
                      <a:r>
                        <a:rPr lang="en-US" sz="1750" b="1" u="none" kern="1200">
                          <a:solidFill>
                            <a:schemeClr val="bg1"/>
                          </a:solidFill>
                          <a:effectLst/>
                        </a:rPr>
                        <a:t> CSA </a:t>
                      </a:r>
                    </a:p>
                    <a:p>
                      <a:r>
                        <a:rPr lang="en-US" sz="1750" b="1" u="none" kern="1200">
                          <a:solidFill>
                            <a:schemeClr val="bg1"/>
                          </a:solidFill>
                          <a:effectLst/>
                        </a:rPr>
                        <a:t>(</a:t>
                      </a:r>
                      <a:r>
                        <a:rPr lang="en-US" sz="1750" b="1" u="none" kern="1200" err="1">
                          <a:solidFill>
                            <a:schemeClr val="bg1"/>
                          </a:solidFill>
                          <a:effectLst/>
                        </a:rPr>
                        <a:t>SfMC</a:t>
                      </a:r>
                      <a:r>
                        <a:rPr lang="en-US" sz="1750" b="1" u="none" kern="1200">
                          <a:solidFill>
                            <a:schemeClr val="bg1"/>
                          </a:solidFill>
                          <a:effectLst/>
                        </a:rPr>
                        <a:t> Customer Lead)</a:t>
                      </a:r>
                      <a:endParaRPr lang="en-US" sz="1750" u="none">
                        <a:solidFill>
                          <a:schemeClr val="bg1"/>
                        </a:solidFill>
                      </a:endParaRPr>
                    </a:p>
                  </a:txBody>
                  <a:tcPr/>
                </a:tc>
                <a:tc>
                  <a:txBody>
                    <a:bodyPr/>
                    <a:lstStyle/>
                    <a:p>
                      <a:r>
                        <a:rPr lang="en-US" sz="1800" b="1" u="none" kern="1200" err="1">
                          <a:solidFill>
                            <a:schemeClr val="bg1"/>
                          </a:solidFill>
                          <a:effectLst/>
                        </a:rPr>
                        <a:t>SfMC</a:t>
                      </a:r>
                      <a:r>
                        <a:rPr lang="en-US" sz="1800" b="1" u="none" kern="1200">
                          <a:solidFill>
                            <a:schemeClr val="bg1"/>
                          </a:solidFill>
                          <a:effectLst/>
                        </a:rPr>
                        <a:t> CSA</a:t>
                      </a:r>
                    </a:p>
                    <a:p>
                      <a:r>
                        <a:rPr lang="en-US" sz="1800" b="1" u="none" kern="1200">
                          <a:solidFill>
                            <a:schemeClr val="bg1"/>
                          </a:solidFill>
                          <a:effectLst/>
                        </a:rPr>
                        <a:t>(</a:t>
                      </a:r>
                      <a:r>
                        <a:rPr lang="en-US" sz="1800" b="1" u="none" kern="1200" err="1">
                          <a:solidFill>
                            <a:schemeClr val="bg1"/>
                          </a:solidFill>
                          <a:effectLst/>
                        </a:rPr>
                        <a:t>SfMC</a:t>
                      </a:r>
                      <a:r>
                        <a:rPr lang="en-US" sz="1800" b="1" u="none" kern="1200">
                          <a:solidFill>
                            <a:schemeClr val="bg1"/>
                          </a:solidFill>
                          <a:effectLst/>
                        </a:rPr>
                        <a:t> EDE)</a:t>
                      </a:r>
                      <a:endParaRPr lang="en-US" sz="1800" u="none">
                        <a:solidFill>
                          <a:schemeClr val="bg1"/>
                        </a:solidFill>
                      </a:endParaRPr>
                    </a:p>
                  </a:txBody>
                  <a:tcPr/>
                </a:tc>
                <a:tc>
                  <a:txBody>
                    <a:bodyPr/>
                    <a:lstStyle/>
                    <a:p>
                      <a:r>
                        <a:rPr lang="en-US" sz="1800" b="1" u="none" kern="1200">
                          <a:solidFill>
                            <a:schemeClr val="bg1"/>
                          </a:solidFill>
                          <a:effectLst/>
                        </a:rPr>
                        <a:t>CSA Manager</a:t>
                      </a:r>
                    </a:p>
                    <a:p>
                      <a:r>
                        <a:rPr lang="en-US" sz="1800" b="1" u="none" kern="1200">
                          <a:solidFill>
                            <a:schemeClr val="bg1"/>
                          </a:solidFill>
                          <a:effectLst/>
                        </a:rPr>
                        <a:t>(</a:t>
                      </a:r>
                      <a:r>
                        <a:rPr lang="en-US" sz="1800" b="1" u="none" kern="1200" err="1">
                          <a:solidFill>
                            <a:schemeClr val="bg1"/>
                          </a:solidFill>
                          <a:effectLst/>
                        </a:rPr>
                        <a:t>SfMC</a:t>
                      </a:r>
                      <a:r>
                        <a:rPr lang="en-US" sz="1800" b="1" u="none" kern="1200">
                          <a:solidFill>
                            <a:schemeClr val="bg1"/>
                          </a:solidFill>
                          <a:effectLst/>
                        </a:rPr>
                        <a:t> CSA Manager)</a:t>
                      </a:r>
                      <a:endParaRPr lang="en-US" sz="1800" u="none">
                        <a:solidFill>
                          <a:schemeClr val="bg1"/>
                        </a:solidFill>
                      </a:endParaRPr>
                    </a:p>
                  </a:txBody>
                  <a:tcPr/>
                </a:tc>
                <a:tc>
                  <a:txBody>
                    <a:bodyPr/>
                    <a:lstStyle/>
                    <a:p>
                      <a:r>
                        <a:rPr lang="en-US" sz="1800" u="none" err="1">
                          <a:solidFill>
                            <a:schemeClr val="bg1"/>
                          </a:solidFill>
                        </a:rPr>
                        <a:t>SfMC</a:t>
                      </a:r>
                      <a:r>
                        <a:rPr lang="en-US" sz="1800" u="none">
                          <a:solidFill>
                            <a:schemeClr val="bg1"/>
                          </a:solidFill>
                        </a:rPr>
                        <a:t> CSA</a:t>
                      </a:r>
                    </a:p>
                    <a:p>
                      <a:r>
                        <a:rPr lang="en-US" sz="1800" u="none">
                          <a:solidFill>
                            <a:schemeClr val="bg1"/>
                          </a:solidFill>
                        </a:rPr>
                        <a:t>(</a:t>
                      </a:r>
                      <a:r>
                        <a:rPr lang="en-US" sz="1800" u="none" err="1">
                          <a:solidFill>
                            <a:schemeClr val="bg1"/>
                          </a:solidFill>
                        </a:rPr>
                        <a:t>SfMC</a:t>
                      </a:r>
                      <a:r>
                        <a:rPr lang="en-US" sz="1800" u="none">
                          <a:solidFill>
                            <a:schemeClr val="bg1"/>
                          </a:solidFill>
                        </a:rPr>
                        <a:t> CSA P&amp;DE)</a:t>
                      </a:r>
                    </a:p>
                  </a:txBody>
                  <a:tcPr/>
                </a:tc>
                <a:extLst>
                  <a:ext uri="{0D108BD9-81ED-4DB2-BD59-A6C34878D82A}">
                    <a16:rowId xmlns:a16="http://schemas.microsoft.com/office/drawing/2014/main" val="2132955175"/>
                  </a:ext>
                </a:extLst>
              </a:tr>
              <a:tr h="370840">
                <a:tc>
                  <a:txBody>
                    <a:bodyPr/>
                    <a:lstStyle/>
                    <a:p>
                      <a:pPr marL="342900" lvl="0" indent="-342900" rtl="0">
                        <a:buFont typeface="Symbol" panose="05050102010706020507" pitchFamily="18" charset="2"/>
                        <a:buChar char=""/>
                      </a:pPr>
                      <a:endParaRPr lang="en-US" sz="1000" kern="1200">
                        <a:solidFill>
                          <a:schemeClr val="tx2"/>
                        </a:solidFill>
                        <a:effectLst/>
                      </a:endParaRPr>
                    </a:p>
                    <a:p>
                      <a:pPr marL="342900" lvl="0" indent="-342900" rtl="0">
                        <a:buFont typeface="Symbol" panose="05050102010706020507" pitchFamily="18" charset="2"/>
                        <a:buChar char=""/>
                      </a:pPr>
                      <a:r>
                        <a:rPr lang="en-US" sz="1000" kern="1200">
                          <a:solidFill>
                            <a:schemeClr val="tx2"/>
                          </a:solidFill>
                          <a:effectLst/>
                        </a:rPr>
                        <a:t>Set up CritSit portal notifications</a:t>
                      </a:r>
                    </a:p>
                    <a:p>
                      <a:pPr marL="342900" lvl="0" indent="-342900">
                        <a:buFont typeface="Symbol" panose="05050102010706020507" pitchFamily="18" charset="2"/>
                        <a:buChar char=""/>
                      </a:pPr>
                      <a:r>
                        <a:rPr lang="en-US" sz="1000" kern="1200">
                          <a:solidFill>
                            <a:schemeClr val="tx2"/>
                          </a:solidFill>
                          <a:effectLst/>
                        </a:rPr>
                        <a:t>Update handling instructions CritSit tool   </a:t>
                      </a:r>
                    </a:p>
                    <a:p>
                      <a:pPr marL="342900" lvl="0" indent="-342900">
                        <a:buFont typeface="Symbol" panose="05050102010706020507" pitchFamily="18" charset="2"/>
                        <a:buChar char=""/>
                      </a:pPr>
                      <a:r>
                        <a:rPr lang="en-US" sz="1000" kern="1200">
                          <a:solidFill>
                            <a:schemeClr val="tx2"/>
                          </a:solidFill>
                          <a:effectLst/>
                        </a:rPr>
                        <a:t>With the support of the SfMC Customer Lead, conduct a smoke test to ensure accurate contract and Flash set up </a:t>
                      </a:r>
                    </a:p>
                    <a:p>
                      <a:pPr marL="342900" lvl="0" indent="-342900">
                        <a:buFont typeface="Symbol" panose="05050102010706020507" pitchFamily="18" charset="2"/>
                        <a:buChar char=""/>
                      </a:pPr>
                      <a:r>
                        <a:rPr lang="en-US" sz="1000" kern="1200">
                          <a:solidFill>
                            <a:schemeClr val="tx2"/>
                          </a:solidFill>
                          <a:effectLst/>
                        </a:rPr>
                        <a:t>Case management (or via IM+ where available) </a:t>
                      </a:r>
                    </a:p>
                    <a:p>
                      <a:pPr marL="342900" lvl="0" indent="-342900">
                        <a:buFont typeface="Symbol" panose="05050102010706020507" pitchFamily="18" charset="2"/>
                        <a:buChar char=""/>
                      </a:pPr>
                      <a:r>
                        <a:rPr lang="en-GB" sz="1000" kern="1200">
                          <a:solidFill>
                            <a:schemeClr val="tx2"/>
                          </a:solidFill>
                          <a:effectLst/>
                        </a:rPr>
                        <a:t>Provide customer  recommendations following RCA completion, as prepared by SfMC CL.</a:t>
                      </a:r>
                    </a:p>
                    <a:p>
                      <a:pPr marL="342900" lvl="0" indent="-342900">
                        <a:buFont typeface="Symbol" panose="05050102010706020507" pitchFamily="18" charset="2"/>
                        <a:buChar char=""/>
                      </a:pPr>
                      <a:r>
                        <a:rPr lang="en-GB" sz="1000" kern="1200">
                          <a:solidFill>
                            <a:schemeClr val="tx2"/>
                          </a:solidFill>
                          <a:effectLst/>
                        </a:rPr>
                        <a:t>Include RCA recommendations as commit to complete or pipeline contribution and incorporate within the Support Delivery Project. </a:t>
                      </a:r>
                    </a:p>
                    <a:p>
                      <a:pPr marL="342900" lvl="0" indent="-342900">
                        <a:buFont typeface="Symbol" panose="05050102010706020507" pitchFamily="18" charset="2"/>
                        <a:buChar char=""/>
                      </a:pPr>
                      <a:r>
                        <a:rPr lang="en-GB" sz="1000" kern="1200">
                          <a:solidFill>
                            <a:schemeClr val="tx2"/>
                          </a:solidFill>
                          <a:effectLst/>
                        </a:rPr>
                        <a:t>Recommendations should be captured in the customer's improvement plan.</a:t>
                      </a:r>
                    </a:p>
                    <a:p>
                      <a:pPr marL="342900" lvl="0" indent="-342900">
                        <a:buFont typeface="Symbol" panose="05050102010706020507" pitchFamily="18" charset="2"/>
                        <a:buChar char=""/>
                      </a:pPr>
                      <a:r>
                        <a:rPr lang="en-US" sz="1000" kern="1200">
                          <a:solidFill>
                            <a:schemeClr val="tx2"/>
                          </a:solidFill>
                          <a:effectLst/>
                        </a:rPr>
                        <a:t>Manage customer expectations around SfMC reactive support and CSS/SfMC engagement.</a:t>
                      </a:r>
                    </a:p>
                    <a:p>
                      <a:pPr marL="342900" lvl="0" indent="-342900">
                        <a:buFont typeface="Symbol" panose="05050102010706020507" pitchFamily="18" charset="2"/>
                        <a:buChar char=""/>
                      </a:pPr>
                      <a:r>
                        <a:rPr lang="en-US" sz="1000" kern="1200">
                          <a:solidFill>
                            <a:schemeClr val="tx2"/>
                          </a:solidFill>
                          <a:effectLst/>
                        </a:rPr>
                        <a:t>Manage customer expectations around correct entitlements for SfMC out-of-scope cases. </a:t>
                      </a:r>
                      <a:r>
                        <a:rPr lang="en-US" sz="1100" kern="1200">
                          <a:solidFill>
                            <a:schemeClr val="tx2"/>
                          </a:solidFill>
                          <a:effectLst/>
                        </a:rPr>
                        <a:t> </a:t>
                      </a:r>
                    </a:p>
                    <a:p>
                      <a:endParaRPr lang="en-US" sz="1100" kern="1200">
                        <a:solidFill>
                          <a:schemeClr val="tx2"/>
                        </a:solidFill>
                        <a:effectLst/>
                      </a:endParaRPr>
                    </a:p>
                    <a:p>
                      <a:endParaRPr lang="en-US" sz="1100" kern="1200">
                        <a:solidFill>
                          <a:schemeClr val="tx2"/>
                        </a:solidFill>
                        <a:effectLst/>
                        <a:latin typeface="+mn-lt"/>
                        <a:ea typeface="+mn-ea"/>
                        <a:cs typeface="+mn-cs"/>
                      </a:endParaRPr>
                    </a:p>
                  </a:txBody>
                  <a:tcPr marL="68580" marR="68580" marT="0" marB="0"/>
                </a:tc>
                <a:tc>
                  <a:txBody>
                    <a:bodyPr/>
                    <a:lstStyle/>
                    <a:p>
                      <a:pPr marL="342900" lvl="0" indent="-342900" algn="l" defTabSz="914367" rtl="0" eaLnBrk="1" latinLnBrk="0" hangingPunct="1">
                        <a:buFont typeface="Symbol" panose="05050102010706020507" pitchFamily="18" charset="2"/>
                        <a:buChar char=""/>
                      </a:pPr>
                      <a:endParaRPr lang="en-US" sz="1000" kern="1200">
                        <a:solidFill>
                          <a:schemeClr val="tx2"/>
                        </a:solidFill>
                        <a:effectLst/>
                      </a:endParaRPr>
                    </a:p>
                    <a:p>
                      <a:pPr marL="342900" lvl="0" indent="-342900" algn="l" rtl="0" eaLnBrk="1" latinLnBrk="0" hangingPunct="1">
                        <a:buFont typeface="Symbol" panose="05050102010706020507" pitchFamily="18" charset="2"/>
                        <a:buChar char=""/>
                      </a:pPr>
                      <a:r>
                        <a:rPr lang="en-US" sz="1000" kern="1200">
                          <a:solidFill>
                            <a:schemeClr val="tx2"/>
                          </a:solidFill>
                          <a:effectLst/>
                        </a:rPr>
                        <a:t>Update CritSit Handling and Customer </a:t>
                      </a:r>
                      <a:r>
                        <a:rPr lang="en-US" sz="1000" kern="1200" err="1">
                          <a:solidFill>
                            <a:schemeClr val="tx2"/>
                          </a:solidFill>
                          <a:effectLst/>
                        </a:rPr>
                        <a:t>KnowMe</a:t>
                      </a:r>
                      <a:r>
                        <a:rPr lang="en-US" sz="1000" kern="1200">
                          <a:solidFill>
                            <a:schemeClr val="tx2"/>
                          </a:solidFill>
                          <a:effectLst/>
                        </a:rPr>
                        <a:t>  including CritSit bridge info</a:t>
                      </a:r>
                    </a:p>
                    <a:p>
                      <a:pPr marL="342900" lvl="0" indent="-342900" algn="l" defTabSz="914367" rtl="0" eaLnBrk="1" latinLnBrk="0" hangingPunct="1">
                        <a:buFont typeface="Symbol" panose="05050102010706020507" pitchFamily="18" charset="2"/>
                        <a:buChar char=""/>
                      </a:pPr>
                      <a:r>
                        <a:rPr lang="en-US" sz="1000" kern="1200">
                          <a:solidFill>
                            <a:schemeClr val="tx2"/>
                          </a:solidFill>
                          <a:effectLst/>
                        </a:rPr>
                        <a:t>Consult with the SfMC CSAM to set up the </a:t>
                      </a:r>
                      <a:r>
                        <a:rPr lang="en-US" sz="1000" kern="1200" err="1">
                          <a:solidFill>
                            <a:schemeClr val="tx2"/>
                          </a:solidFill>
                          <a:effectLst/>
                        </a:rPr>
                        <a:t>KnowMe</a:t>
                      </a:r>
                      <a:r>
                        <a:rPr lang="en-US" sz="1000" kern="1200">
                          <a:solidFill>
                            <a:schemeClr val="tx2"/>
                          </a:solidFill>
                          <a:effectLst/>
                        </a:rPr>
                        <a:t> correctly (in scope/out of scope technologies for SfMC)</a:t>
                      </a:r>
                    </a:p>
                    <a:p>
                      <a:pPr marL="342900" lvl="0" indent="-342900" algn="l" defTabSz="914367" rtl="0" eaLnBrk="1" latinLnBrk="0" hangingPunct="1">
                        <a:buFont typeface="Symbol" panose="05050102010706020507" pitchFamily="18" charset="2"/>
                        <a:buChar char=""/>
                      </a:pPr>
                      <a:r>
                        <a:rPr lang="en-US" sz="1000" kern="1200">
                          <a:solidFill>
                            <a:schemeClr val="tx2"/>
                          </a:solidFill>
                          <a:effectLst/>
                        </a:rPr>
                        <a:t>Support customer CritSit smoke test </a:t>
                      </a:r>
                    </a:p>
                    <a:p>
                      <a:pPr marL="342900" lvl="0" indent="-342900" algn="l" defTabSz="914367" rtl="0" eaLnBrk="1" latinLnBrk="0" hangingPunct="1">
                        <a:buFont typeface="Symbol" panose="05050102010706020507" pitchFamily="18" charset="2"/>
                        <a:buChar char=""/>
                      </a:pPr>
                      <a:r>
                        <a:rPr lang="en-US" sz="1000" kern="1200">
                          <a:solidFill>
                            <a:schemeClr val="tx2"/>
                          </a:solidFill>
                          <a:effectLst/>
                        </a:rPr>
                        <a:t>Provide case trend analysis and recommend remediation activities during the biweekly customer reviews</a:t>
                      </a:r>
                    </a:p>
                    <a:p>
                      <a:pPr marL="342900" lvl="0" indent="-342900" algn="l" rtl="0" eaLnBrk="1" latinLnBrk="0" hangingPunct="1">
                        <a:buFont typeface="Symbol" panose="05050102010706020507" pitchFamily="18" charset="2"/>
                        <a:buChar char=""/>
                      </a:pPr>
                      <a:r>
                        <a:rPr lang="en-US" sz="1000" kern="1200">
                          <a:solidFill>
                            <a:schemeClr val="tx2"/>
                          </a:solidFill>
                          <a:effectLst/>
                        </a:rPr>
                        <a:t>Provide advisory support with deep technical focused analysis and a “know me” understanding of the customer’s technology and solution </a:t>
                      </a:r>
                    </a:p>
                    <a:p>
                      <a:pPr marL="342900" lvl="0" indent="-342900" algn="l" defTabSz="914367" rtl="0" eaLnBrk="1" latinLnBrk="0" hangingPunct="1">
                        <a:buFont typeface="Symbol" panose="05050102010706020507" pitchFamily="18" charset="2"/>
                        <a:buChar char=""/>
                      </a:pPr>
                      <a:r>
                        <a:rPr lang="en-US" sz="1000" kern="1200">
                          <a:solidFill>
                            <a:schemeClr val="tx2"/>
                          </a:solidFill>
                          <a:effectLst/>
                        </a:rPr>
                        <a:t>Responsibility for driving towards a stable and robust solution and minimize reactive demand and time to recovery.</a:t>
                      </a:r>
                    </a:p>
                    <a:p>
                      <a:pPr marL="342900" lvl="0" indent="-342900" algn="l" rtl="0" eaLnBrk="1" latinLnBrk="0" hangingPunct="1">
                        <a:buFont typeface="Symbol" panose="05050102010706020507" pitchFamily="18" charset="2"/>
                        <a:buChar char=""/>
                      </a:pPr>
                      <a:r>
                        <a:rPr lang="en-US" sz="1000" kern="1200">
                          <a:solidFill>
                            <a:schemeClr val="tx2"/>
                          </a:solidFill>
                          <a:effectLst/>
                        </a:rPr>
                        <a:t>CSAs will contribute to the CSDR via resiliency recommendations following RCAs (Job 1 and Job 2)</a:t>
                      </a:r>
                    </a:p>
                    <a:p>
                      <a:pPr marL="342900" marR="0" lvl="0" indent="-342900" algn="l" rtl="0">
                        <a:lnSpc>
                          <a:spcPct val="100000"/>
                        </a:lnSpc>
                        <a:spcBef>
                          <a:spcPts val="0"/>
                        </a:spcBef>
                        <a:spcAft>
                          <a:spcPts val="0"/>
                        </a:spcAft>
                        <a:buClrTx/>
                        <a:buSzTx/>
                        <a:buFont typeface="Symbol" panose="05050102010706020507" pitchFamily="18" charset="2"/>
                        <a:buChar char=""/>
                      </a:pPr>
                      <a:r>
                        <a:rPr lang="en-US" sz="1000" kern="1200">
                          <a:solidFill>
                            <a:schemeClr val="tx2"/>
                          </a:solidFill>
                          <a:effectLst/>
                        </a:rPr>
                        <a:t>CSAs will consider people and process recommendations </a:t>
                      </a:r>
                    </a:p>
                    <a:p>
                      <a:pPr marL="342900" marR="0" lvl="0" indent="-342900" algn="l" defTabSz="914367"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000" kern="1200">
                          <a:solidFill>
                            <a:schemeClr val="tx2"/>
                          </a:solidFill>
                          <a:effectLst/>
                        </a:rPr>
                        <a:t>Involve SfMC CSA P&amp;DE for review as needed.</a:t>
                      </a:r>
                    </a:p>
                    <a:p>
                      <a:endParaRPr lang="en-US" sz="1100" kern="1200">
                        <a:solidFill>
                          <a:schemeClr val="tx2"/>
                        </a:solidFill>
                        <a:effectLst/>
                        <a:latin typeface="+mn-lt"/>
                        <a:ea typeface="+mn-ea"/>
                        <a:cs typeface="+mn-cs"/>
                      </a:endParaRPr>
                    </a:p>
                  </a:txBody>
                  <a:tcPr marL="68580" marR="68580" marT="0" marB="0"/>
                </a:tc>
                <a:tc>
                  <a:txBody>
                    <a:bodyPr/>
                    <a:lstStyle/>
                    <a:p>
                      <a:pPr marL="342900" lvl="0" indent="-342900" algn="l" defTabSz="914367" rtl="0" eaLnBrk="1" latinLnBrk="0" hangingPunct="1">
                        <a:buFont typeface="Symbol" panose="05050102010706020507" pitchFamily="18" charset="2"/>
                        <a:buChar char=""/>
                      </a:pPr>
                      <a:endParaRPr lang="en-US" sz="1000" kern="1200">
                        <a:solidFill>
                          <a:schemeClr val="tx2"/>
                        </a:solidFill>
                        <a:effectLst/>
                      </a:endParaRPr>
                    </a:p>
                    <a:p>
                      <a:pPr marL="342900" lvl="0" indent="-342900" algn="l" defTabSz="914367" rtl="0" eaLnBrk="1" latinLnBrk="0" hangingPunct="1">
                        <a:buFont typeface="Symbol" panose="05050102010706020507" pitchFamily="18" charset="2"/>
                        <a:buChar char=""/>
                      </a:pPr>
                      <a:r>
                        <a:rPr lang="en-US" sz="1000" kern="1200">
                          <a:solidFill>
                            <a:schemeClr val="tx2"/>
                          </a:solidFill>
                          <a:effectLst/>
                        </a:rPr>
                        <a:t>Gather information to assist on support cases (note: CSS own the case resolution) </a:t>
                      </a:r>
                      <a:endParaRPr lang="en-US" sz="1000" kern="1200">
                        <a:solidFill>
                          <a:schemeClr val="tx2"/>
                        </a:solidFill>
                        <a:effectLst/>
                        <a:latin typeface="+mn-lt"/>
                        <a:ea typeface="+mn-ea"/>
                        <a:cs typeface="+mn-cs"/>
                      </a:endParaRPr>
                    </a:p>
                  </a:txBody>
                  <a:tcPr marL="68580" marR="68580" marT="0" marB="0"/>
                </a:tc>
                <a:tc>
                  <a:txBody>
                    <a:bodyPr/>
                    <a:lstStyle/>
                    <a:p>
                      <a:pPr marL="342900" lvl="0" indent="-342900" algn="l" defTabSz="914367" rtl="0" eaLnBrk="1" latinLnBrk="0" hangingPunct="1">
                        <a:buFont typeface="Symbol" panose="05050102010706020507" pitchFamily="18" charset="2"/>
                        <a:buChar char=""/>
                      </a:pPr>
                      <a:endParaRPr lang="en-US" sz="1000" kern="1200">
                        <a:solidFill>
                          <a:schemeClr val="tx2"/>
                        </a:solidFill>
                        <a:effectLst/>
                      </a:endParaRPr>
                    </a:p>
                    <a:p>
                      <a:pPr marL="342900" lvl="0" indent="-342900" algn="l" defTabSz="914367" rtl="0" eaLnBrk="1" latinLnBrk="0" hangingPunct="1">
                        <a:buFont typeface="Symbol" panose="05050102010706020507" pitchFamily="18" charset="2"/>
                        <a:buChar char=""/>
                      </a:pPr>
                      <a:r>
                        <a:rPr lang="en-US" sz="1000" kern="1200">
                          <a:solidFill>
                            <a:schemeClr val="tx2"/>
                          </a:solidFill>
                          <a:effectLst/>
                        </a:rPr>
                        <a:t>Awareness of CritSits and customer/account team escalations</a:t>
                      </a:r>
                      <a:endParaRPr lang="en-US" sz="1000" kern="1200">
                        <a:solidFill>
                          <a:schemeClr val="tx2"/>
                        </a:solidFill>
                        <a:effectLst/>
                        <a:latin typeface="+mn-lt"/>
                        <a:ea typeface="+mn-ea"/>
                        <a:cs typeface="+mn-cs"/>
                      </a:endParaRPr>
                    </a:p>
                  </a:txBody>
                  <a:tcPr marL="68580" marR="68580" marT="0" marB="0"/>
                </a:tc>
                <a:tc>
                  <a:txBody>
                    <a:bodyPr/>
                    <a:lstStyle/>
                    <a:p>
                      <a:pPr marL="342900" lvl="0" indent="-342900" algn="l" rtl="0" eaLnBrk="1" latinLnBrk="0" hangingPunct="1">
                        <a:buFont typeface="Symbol" panose="05050102010706020507" pitchFamily="18" charset="2"/>
                        <a:buChar char=""/>
                      </a:pPr>
                      <a:r>
                        <a:rPr lang="en-US" sz="1000" kern="1200">
                          <a:solidFill>
                            <a:schemeClr val="tx2"/>
                          </a:solidFill>
                          <a:effectLst/>
                          <a:latin typeface="+mn-lt"/>
                          <a:ea typeface="+mn-ea"/>
                          <a:cs typeface="+mn-cs"/>
                        </a:rPr>
                        <a:t>Review </a:t>
                      </a:r>
                      <a:r>
                        <a:rPr lang="en-US" sz="1000" kern="1200" err="1">
                          <a:solidFill>
                            <a:schemeClr val="tx2"/>
                          </a:solidFill>
                          <a:effectLst/>
                          <a:latin typeface="+mn-lt"/>
                          <a:ea typeface="+mn-ea"/>
                          <a:cs typeface="+mn-cs"/>
                        </a:rPr>
                        <a:t>critsit</a:t>
                      </a:r>
                      <a:r>
                        <a:rPr lang="en-US" sz="1000" kern="1200">
                          <a:solidFill>
                            <a:schemeClr val="tx2"/>
                          </a:solidFill>
                          <a:effectLst/>
                          <a:latin typeface="+mn-lt"/>
                          <a:ea typeface="+mn-ea"/>
                          <a:cs typeface="+mn-cs"/>
                        </a:rPr>
                        <a:t> RCA for quality where a review is  requested by SfMC Customer Lead or SfMC CSA Manager. </a:t>
                      </a:r>
                    </a:p>
                    <a:p>
                      <a:pPr marL="342900" lvl="0" indent="-342900" algn="l" rtl="0" eaLnBrk="1" latinLnBrk="0" hangingPunct="1">
                        <a:buFont typeface="Symbol" panose="05050102010706020507" pitchFamily="18" charset="2"/>
                        <a:buChar char=""/>
                      </a:pPr>
                      <a:r>
                        <a:rPr lang="en-US" sz="1000" kern="1200">
                          <a:solidFill>
                            <a:schemeClr val="tx2"/>
                          </a:solidFill>
                          <a:effectLst/>
                          <a:latin typeface="+mn-lt"/>
                          <a:ea typeface="+mn-ea"/>
                          <a:cs typeface="+mn-cs"/>
                        </a:rPr>
                        <a:t>When an RCA review is requested focus on the recommendations and ensure that the actions are actionable and followed through.</a:t>
                      </a:r>
                    </a:p>
                    <a:p>
                      <a:pPr marL="342900" lvl="0" indent="-342900" algn="l" rtl="0" eaLnBrk="1" latinLnBrk="0" hangingPunct="1">
                        <a:buFont typeface="Symbol" panose="05050102010706020507" pitchFamily="18" charset="2"/>
                        <a:buChar char=""/>
                      </a:pPr>
                      <a:r>
                        <a:rPr lang="en-US" sz="1000" kern="1200">
                          <a:solidFill>
                            <a:schemeClr val="tx2"/>
                          </a:solidFill>
                          <a:effectLst/>
                          <a:latin typeface="+mn-lt"/>
                          <a:ea typeface="+mn-ea"/>
                          <a:cs typeface="+mn-cs"/>
                        </a:rPr>
                        <a:t>Support SfMC CL to help unblock activities that may prevent RCA completion. </a:t>
                      </a:r>
                    </a:p>
                    <a:p>
                      <a:pPr marL="342900" marR="0" lvl="0" indent="-342900" algn="l" defTabSz="932742"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000" kern="1200">
                          <a:solidFill>
                            <a:schemeClr val="tx2"/>
                          </a:solidFill>
                          <a:effectLst/>
                          <a:latin typeface="+mn-lt"/>
                          <a:ea typeface="+mn-ea"/>
                          <a:cs typeface="+mn-cs"/>
                        </a:rPr>
                        <a:t>Support SfMC CL and CSAM to help scope the potential opportunities for renewal discussions or net new SfMC workloads.</a:t>
                      </a:r>
                    </a:p>
                    <a:p>
                      <a:pPr marL="342900" lvl="0" indent="-342900" algn="l" rtl="0" eaLnBrk="1" latinLnBrk="0" hangingPunct="1">
                        <a:buFont typeface="Symbol" panose="05050102010706020507" pitchFamily="18" charset="2"/>
                        <a:buChar char=""/>
                      </a:pPr>
                      <a:endParaRPr lang="en-US" sz="1000" kern="1200">
                        <a:solidFill>
                          <a:schemeClr val="tx2"/>
                        </a:solidFill>
                        <a:effectLst/>
                        <a:latin typeface="+mn-lt"/>
                        <a:ea typeface="+mn-ea"/>
                        <a:cs typeface="+mn-cs"/>
                      </a:endParaRPr>
                    </a:p>
                  </a:txBody>
                  <a:tcPr marL="68580" marR="68580" marT="0" marB="0"/>
                </a:tc>
                <a:extLst>
                  <a:ext uri="{0D108BD9-81ED-4DB2-BD59-A6C34878D82A}">
                    <a16:rowId xmlns:a16="http://schemas.microsoft.com/office/drawing/2014/main" val="1601146940"/>
                  </a:ext>
                </a:extLst>
              </a:tr>
            </a:tbl>
          </a:graphicData>
        </a:graphic>
      </p:graphicFrame>
    </p:spTree>
    <p:extLst>
      <p:ext uri="{BB962C8B-B14F-4D97-AF65-F5344CB8AC3E}">
        <p14:creationId xmlns:p14="http://schemas.microsoft.com/office/powerpoint/2010/main" val="18221918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806B-2DA5-4235-8DBC-24BA72F37041}"/>
              </a:ext>
            </a:extLst>
          </p:cNvPr>
          <p:cNvSpPr>
            <a:spLocks noGrp="1"/>
          </p:cNvSpPr>
          <p:nvPr>
            <p:ph type="title"/>
          </p:nvPr>
        </p:nvSpPr>
        <p:spPr/>
        <p:txBody>
          <a:bodyPr/>
          <a:lstStyle/>
          <a:p>
            <a:r>
              <a:rPr lang="en-GB"/>
              <a:t>Role glossary used in this deck</a:t>
            </a:r>
            <a:endParaRPr lang="en-US"/>
          </a:p>
        </p:txBody>
      </p:sp>
      <p:graphicFrame>
        <p:nvGraphicFramePr>
          <p:cNvPr id="4" name="Table 5">
            <a:extLst>
              <a:ext uri="{FF2B5EF4-FFF2-40B4-BE49-F238E27FC236}">
                <a16:creationId xmlns:a16="http://schemas.microsoft.com/office/drawing/2014/main" id="{071BF9BC-4A0B-BB2E-EE9B-5353F599D929}"/>
              </a:ext>
            </a:extLst>
          </p:cNvPr>
          <p:cNvGraphicFramePr>
            <a:graphicFrameLocks noGrp="1"/>
          </p:cNvGraphicFramePr>
          <p:nvPr>
            <p:extLst>
              <p:ext uri="{D42A27DB-BD31-4B8C-83A1-F6EECF244321}">
                <p14:modId xmlns:p14="http://schemas.microsoft.com/office/powerpoint/2010/main" val="276606066"/>
              </p:ext>
            </p:extLst>
          </p:nvPr>
        </p:nvGraphicFramePr>
        <p:xfrm>
          <a:off x="771525" y="1897105"/>
          <a:ext cx="10950575" cy="3606799"/>
        </p:xfrm>
        <a:graphic>
          <a:graphicData uri="http://schemas.openxmlformats.org/drawingml/2006/table">
            <a:tbl>
              <a:tblPr firstRow="1" bandRow="1">
                <a:tableStyleId>{85BE263C-DBD7-4A20-BB59-AAB30ACAA65A}</a:tableStyleId>
              </a:tblPr>
              <a:tblGrid>
                <a:gridCol w="5389722">
                  <a:extLst>
                    <a:ext uri="{9D8B030D-6E8A-4147-A177-3AD203B41FA5}">
                      <a16:colId xmlns:a16="http://schemas.microsoft.com/office/drawing/2014/main" val="2913517319"/>
                    </a:ext>
                  </a:extLst>
                </a:gridCol>
                <a:gridCol w="5560853">
                  <a:extLst>
                    <a:ext uri="{9D8B030D-6E8A-4147-A177-3AD203B41FA5}">
                      <a16:colId xmlns:a16="http://schemas.microsoft.com/office/drawing/2014/main" val="2775463681"/>
                    </a:ext>
                  </a:extLst>
                </a:gridCol>
              </a:tblGrid>
              <a:tr h="370840">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r>
                        <a:rPr lang="en-AU">
                          <a:solidFill>
                            <a:schemeClr val="bg1"/>
                          </a:solidFill>
                        </a:rPr>
                        <a:t>Role within </a:t>
                      </a:r>
                      <a:r>
                        <a:rPr lang="en-AU" err="1">
                          <a:solidFill>
                            <a:schemeClr val="bg1"/>
                          </a:solidFill>
                        </a:rPr>
                        <a:t>SfMC</a:t>
                      </a:r>
                      <a:r>
                        <a:rPr lang="en-AU">
                          <a:solidFill>
                            <a:schemeClr val="bg1"/>
                          </a:solidFill>
                        </a:rPr>
                        <a:t> Delivery</a:t>
                      </a:r>
                    </a:p>
                  </a:txBody>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r>
                        <a:rPr lang="en-AU">
                          <a:solidFill>
                            <a:schemeClr val="bg1"/>
                          </a:solidFill>
                        </a:rPr>
                        <a:t>MS Role Title</a:t>
                      </a:r>
                    </a:p>
                  </a:txBody>
                  <a:tcPr/>
                </a:tc>
                <a:extLst>
                  <a:ext uri="{0D108BD9-81ED-4DB2-BD59-A6C34878D82A}">
                    <a16:rowId xmlns:a16="http://schemas.microsoft.com/office/drawing/2014/main" val="3917695842"/>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err="1">
                          <a:solidFill>
                            <a:schemeClr val="tx2"/>
                          </a:solidFill>
                        </a:rPr>
                        <a:t>SfMC</a:t>
                      </a:r>
                      <a:r>
                        <a:rPr lang="en-AU">
                          <a:solidFill>
                            <a:schemeClr val="tx2"/>
                          </a:solidFill>
                        </a:rPr>
                        <a:t> Customer Lead (</a:t>
                      </a:r>
                      <a:r>
                        <a:rPr lang="en-AU" b="1" err="1">
                          <a:solidFill>
                            <a:schemeClr val="tx2"/>
                          </a:solidFill>
                        </a:rPr>
                        <a:t>SfMC</a:t>
                      </a:r>
                      <a:r>
                        <a:rPr lang="en-AU" b="1">
                          <a:solidFill>
                            <a:schemeClr val="tx2"/>
                          </a:solidFill>
                        </a:rPr>
                        <a:t> CL</a:t>
                      </a:r>
                      <a:r>
                        <a:rPr lang="en-AU">
                          <a:solidFill>
                            <a:schemeClr val="tx2"/>
                          </a:solidFill>
                        </a:rPr>
                        <a:t>)</a:t>
                      </a: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a:solidFill>
                            <a:schemeClr val="tx2"/>
                          </a:solidFill>
                        </a:rPr>
                        <a:t>CSA (from </a:t>
                      </a:r>
                      <a:r>
                        <a:rPr lang="en-AU" err="1">
                          <a:solidFill>
                            <a:schemeClr val="tx2"/>
                          </a:solidFill>
                        </a:rPr>
                        <a:t>SfMC</a:t>
                      </a:r>
                      <a:r>
                        <a:rPr lang="en-AU">
                          <a:solidFill>
                            <a:schemeClr val="tx2"/>
                          </a:solidFill>
                        </a:rPr>
                        <a:t> team)</a:t>
                      </a:r>
                    </a:p>
                  </a:txBody>
                  <a:tcPr/>
                </a:tc>
                <a:extLst>
                  <a:ext uri="{0D108BD9-81ED-4DB2-BD59-A6C34878D82A}">
                    <a16:rowId xmlns:a16="http://schemas.microsoft.com/office/drawing/2014/main" val="1690665797"/>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err="1">
                          <a:solidFill>
                            <a:schemeClr val="tx2"/>
                          </a:solidFill>
                        </a:rPr>
                        <a:t>SfMC</a:t>
                      </a:r>
                      <a:r>
                        <a:rPr lang="en-AU">
                          <a:solidFill>
                            <a:schemeClr val="tx2"/>
                          </a:solidFill>
                        </a:rPr>
                        <a:t> Co-Customer Lead (</a:t>
                      </a:r>
                      <a:r>
                        <a:rPr lang="en-AU" b="1" err="1">
                          <a:solidFill>
                            <a:schemeClr val="tx2"/>
                          </a:solidFill>
                        </a:rPr>
                        <a:t>SfMC</a:t>
                      </a:r>
                      <a:r>
                        <a:rPr lang="en-AU" b="1">
                          <a:solidFill>
                            <a:schemeClr val="tx2"/>
                          </a:solidFill>
                        </a:rPr>
                        <a:t> Co-CL</a:t>
                      </a:r>
                      <a:r>
                        <a:rPr lang="en-AU">
                          <a:solidFill>
                            <a:schemeClr val="tx2"/>
                          </a:solidFill>
                        </a:rPr>
                        <a:t>)</a:t>
                      </a: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a:solidFill>
                            <a:schemeClr val="tx2"/>
                          </a:solidFill>
                        </a:rPr>
                        <a:t>CSA (from </a:t>
                      </a:r>
                      <a:r>
                        <a:rPr lang="en-AU" err="1">
                          <a:solidFill>
                            <a:schemeClr val="tx2"/>
                          </a:solidFill>
                        </a:rPr>
                        <a:t>SfMC</a:t>
                      </a:r>
                      <a:r>
                        <a:rPr lang="en-AU">
                          <a:solidFill>
                            <a:schemeClr val="tx2"/>
                          </a:solidFill>
                        </a:rPr>
                        <a:t> team)</a:t>
                      </a:r>
                    </a:p>
                  </a:txBody>
                  <a:tcPr/>
                </a:tc>
                <a:extLst>
                  <a:ext uri="{0D108BD9-81ED-4DB2-BD59-A6C34878D82A}">
                    <a16:rowId xmlns:a16="http://schemas.microsoft.com/office/drawing/2014/main" val="2737473781"/>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err="1">
                          <a:solidFill>
                            <a:schemeClr val="tx2"/>
                          </a:solidFill>
                        </a:rPr>
                        <a:t>SfMC</a:t>
                      </a:r>
                      <a:r>
                        <a:rPr lang="en-AU">
                          <a:solidFill>
                            <a:schemeClr val="tx2"/>
                          </a:solidFill>
                        </a:rPr>
                        <a:t> CSAM</a:t>
                      </a: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a:solidFill>
                            <a:schemeClr val="tx2"/>
                          </a:solidFill>
                        </a:rPr>
                        <a:t>CSAM (Area CSU or </a:t>
                      </a:r>
                      <a:r>
                        <a:rPr lang="en-AU" sz="1800" b="0" i="0" u="none" strike="noStrike" noProof="0">
                          <a:solidFill>
                            <a:schemeClr val="tx2"/>
                          </a:solidFill>
                          <a:latin typeface="Segoe UI"/>
                        </a:rPr>
                        <a:t>SMC&amp;D</a:t>
                      </a:r>
                      <a:r>
                        <a:rPr lang="en-AU">
                          <a:solidFill>
                            <a:schemeClr val="tx2"/>
                          </a:solidFill>
                        </a:rPr>
                        <a:t>)</a:t>
                      </a:r>
                    </a:p>
                  </a:txBody>
                  <a:tcPr/>
                </a:tc>
                <a:extLst>
                  <a:ext uri="{0D108BD9-81ED-4DB2-BD59-A6C34878D82A}">
                    <a16:rowId xmlns:a16="http://schemas.microsoft.com/office/drawing/2014/main" val="2396080040"/>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err="1">
                          <a:solidFill>
                            <a:schemeClr val="tx2"/>
                          </a:solidFill>
                        </a:rPr>
                        <a:t>SfMC</a:t>
                      </a:r>
                      <a:r>
                        <a:rPr lang="en-AU">
                          <a:solidFill>
                            <a:schemeClr val="tx2"/>
                          </a:solidFill>
                        </a:rPr>
                        <a:t> Enhanced Designated Engineer (</a:t>
                      </a:r>
                      <a:r>
                        <a:rPr lang="en-AU" b="1" err="1">
                          <a:solidFill>
                            <a:schemeClr val="tx2"/>
                          </a:solidFill>
                        </a:rPr>
                        <a:t>SfMC</a:t>
                      </a:r>
                      <a:r>
                        <a:rPr lang="en-AU" b="1">
                          <a:solidFill>
                            <a:schemeClr val="tx2"/>
                          </a:solidFill>
                        </a:rPr>
                        <a:t> EDE</a:t>
                      </a:r>
                      <a:r>
                        <a:rPr lang="en-AU">
                          <a:solidFill>
                            <a:schemeClr val="tx2"/>
                          </a:solidFill>
                        </a:rPr>
                        <a:t>)</a:t>
                      </a: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a:solidFill>
                            <a:schemeClr val="tx2"/>
                          </a:solidFill>
                        </a:rPr>
                        <a:t>CSA (from Area CSU, VDM and/or </a:t>
                      </a:r>
                      <a:r>
                        <a:rPr lang="en-AU" err="1">
                          <a:solidFill>
                            <a:schemeClr val="tx2"/>
                          </a:solidFill>
                        </a:rPr>
                        <a:t>SfMC</a:t>
                      </a:r>
                      <a:r>
                        <a:rPr lang="en-AU">
                          <a:solidFill>
                            <a:schemeClr val="tx2"/>
                          </a:solidFill>
                        </a:rPr>
                        <a:t> team)</a:t>
                      </a:r>
                    </a:p>
                  </a:txBody>
                  <a:tcPr/>
                </a:tc>
                <a:extLst>
                  <a:ext uri="{0D108BD9-81ED-4DB2-BD59-A6C34878D82A}">
                    <a16:rowId xmlns:a16="http://schemas.microsoft.com/office/drawing/2014/main" val="2319870461"/>
                  </a:ext>
                </a:extLst>
              </a:tr>
              <a:tr h="370840">
                <a:tc>
                  <a:txBody>
                    <a:bodyPr/>
                    <a:lstStyle/>
                    <a:p>
                      <a:r>
                        <a:rPr lang="en-AU" err="1">
                          <a:solidFill>
                            <a:schemeClr val="tx2"/>
                          </a:solidFill>
                        </a:rPr>
                        <a:t>SfMC</a:t>
                      </a:r>
                      <a:r>
                        <a:rPr lang="en-AU">
                          <a:solidFill>
                            <a:schemeClr val="tx2"/>
                          </a:solidFill>
                        </a:rPr>
                        <a:t> Services Engineer (</a:t>
                      </a:r>
                      <a:r>
                        <a:rPr lang="en-AU" b="1" err="1">
                          <a:solidFill>
                            <a:schemeClr val="tx2"/>
                          </a:solidFill>
                        </a:rPr>
                        <a:t>SfMC</a:t>
                      </a:r>
                      <a:r>
                        <a:rPr lang="en-AU" b="1">
                          <a:solidFill>
                            <a:schemeClr val="tx2"/>
                          </a:solidFill>
                        </a:rPr>
                        <a:t> CSA or </a:t>
                      </a:r>
                      <a:r>
                        <a:rPr lang="en-AU" b="1" err="1">
                          <a:solidFill>
                            <a:schemeClr val="tx2"/>
                          </a:solidFill>
                        </a:rPr>
                        <a:t>SfMC</a:t>
                      </a:r>
                      <a:r>
                        <a:rPr lang="en-AU" b="1">
                          <a:solidFill>
                            <a:schemeClr val="tx2"/>
                          </a:solidFill>
                        </a:rPr>
                        <a:t> EDE</a:t>
                      </a:r>
                      <a:r>
                        <a:rPr lang="en-AU">
                          <a:solidFill>
                            <a:schemeClr val="tx2"/>
                          </a:solidFill>
                        </a:rPr>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2"/>
                          </a:solidFill>
                        </a:rPr>
                        <a:t>CSA (from Area CSU, VDM and/or </a:t>
                      </a:r>
                      <a:r>
                        <a:rPr lang="en-AU" err="1">
                          <a:solidFill>
                            <a:schemeClr val="tx2"/>
                          </a:solidFill>
                        </a:rPr>
                        <a:t>SfMC</a:t>
                      </a:r>
                      <a:r>
                        <a:rPr lang="en-AU">
                          <a:solidFill>
                            <a:schemeClr val="tx2"/>
                          </a:solidFill>
                        </a:rPr>
                        <a:t> team)</a:t>
                      </a:r>
                    </a:p>
                  </a:txBody>
                  <a:tcPr/>
                </a:tc>
                <a:extLst>
                  <a:ext uri="{0D108BD9-81ED-4DB2-BD59-A6C34878D82A}">
                    <a16:rowId xmlns:a16="http://schemas.microsoft.com/office/drawing/2014/main" val="1417617674"/>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err="1">
                          <a:solidFill>
                            <a:schemeClr val="tx2"/>
                          </a:solidFill>
                        </a:rPr>
                        <a:t>SfMC</a:t>
                      </a:r>
                      <a:r>
                        <a:rPr lang="en-AU">
                          <a:solidFill>
                            <a:schemeClr val="tx2"/>
                          </a:solidFill>
                        </a:rPr>
                        <a:t> CSA Presales and Delivery Excellence </a:t>
                      </a:r>
                      <a:r>
                        <a:rPr lang="en-AU" b="1">
                          <a:solidFill>
                            <a:schemeClr val="tx2"/>
                          </a:solidFill>
                        </a:rPr>
                        <a:t>(</a:t>
                      </a:r>
                      <a:r>
                        <a:rPr lang="en-AU" b="1" err="1">
                          <a:solidFill>
                            <a:schemeClr val="tx2"/>
                          </a:solidFill>
                        </a:rPr>
                        <a:t>SfMC</a:t>
                      </a:r>
                      <a:r>
                        <a:rPr lang="en-AU" b="1">
                          <a:solidFill>
                            <a:schemeClr val="tx2"/>
                          </a:solidFill>
                        </a:rPr>
                        <a:t> CSA P&amp;DE)</a:t>
                      </a: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AU">
                          <a:solidFill>
                            <a:schemeClr val="tx2"/>
                          </a:solidFill>
                        </a:rPr>
                        <a:t>CSA (from </a:t>
                      </a:r>
                      <a:r>
                        <a:rPr lang="en-AU" err="1">
                          <a:solidFill>
                            <a:schemeClr val="tx2"/>
                          </a:solidFill>
                        </a:rPr>
                        <a:t>SfMC</a:t>
                      </a:r>
                      <a:r>
                        <a:rPr lang="en-AU">
                          <a:solidFill>
                            <a:schemeClr val="tx2"/>
                          </a:solidFill>
                        </a:rPr>
                        <a:t> team)</a:t>
                      </a:r>
                    </a:p>
                  </a:txBody>
                  <a:tcPr/>
                </a:tc>
                <a:extLst>
                  <a:ext uri="{0D108BD9-81ED-4DB2-BD59-A6C34878D82A}">
                    <a16:rowId xmlns:a16="http://schemas.microsoft.com/office/drawing/2014/main" val="2786344807"/>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buNone/>
                      </a:pPr>
                      <a:r>
                        <a:rPr lang="en-AU" err="1">
                          <a:solidFill>
                            <a:schemeClr val="tx2"/>
                          </a:solidFill>
                        </a:rPr>
                        <a:t>SfMC</a:t>
                      </a:r>
                      <a:r>
                        <a:rPr lang="en-AU">
                          <a:solidFill>
                            <a:schemeClr val="tx2"/>
                          </a:solidFill>
                        </a:rPr>
                        <a:t> CSA Manager</a:t>
                      </a:r>
                      <a:endParaRPr lang="en-US">
                        <a:solidFill>
                          <a:schemeClr val="tx2"/>
                        </a:solidFill>
                      </a:endParaRP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buNone/>
                      </a:pPr>
                      <a:r>
                        <a:rPr lang="en-AU">
                          <a:solidFill>
                            <a:schemeClr val="tx2"/>
                          </a:solidFill>
                        </a:rPr>
                        <a:t>CSA Manager (from </a:t>
                      </a:r>
                      <a:r>
                        <a:rPr lang="en-AU" err="1">
                          <a:solidFill>
                            <a:schemeClr val="tx2"/>
                          </a:solidFill>
                        </a:rPr>
                        <a:t>SfMC</a:t>
                      </a:r>
                      <a:r>
                        <a:rPr lang="en-AU">
                          <a:solidFill>
                            <a:schemeClr val="tx2"/>
                          </a:solidFill>
                        </a:rPr>
                        <a:t> team)</a:t>
                      </a:r>
                      <a:endParaRPr lang="en-US">
                        <a:solidFill>
                          <a:schemeClr val="tx2"/>
                        </a:solidFill>
                      </a:endParaRPr>
                    </a:p>
                  </a:txBody>
                  <a:tcPr/>
                </a:tc>
                <a:extLst>
                  <a:ext uri="{0D108BD9-81ED-4DB2-BD59-A6C34878D82A}">
                    <a16:rowId xmlns:a16="http://schemas.microsoft.com/office/drawing/2014/main" val="1203240711"/>
                  </a:ext>
                </a:extLst>
              </a:tr>
              <a:tr h="37083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buNone/>
                      </a:pPr>
                      <a:r>
                        <a:rPr lang="en-AU" err="1">
                          <a:solidFill>
                            <a:schemeClr val="tx2"/>
                          </a:solidFill>
                        </a:rPr>
                        <a:t>SfMC</a:t>
                      </a:r>
                      <a:r>
                        <a:rPr lang="en-AU">
                          <a:solidFill>
                            <a:schemeClr val="tx2"/>
                          </a:solidFill>
                        </a:rPr>
                        <a:t> CSAM Manager</a:t>
                      </a:r>
                      <a:endParaRPr lang="en-US">
                        <a:solidFill>
                          <a:schemeClr val="tx2"/>
                        </a:solidFill>
                      </a:endParaRPr>
                    </a:p>
                  </a:txBody>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buNone/>
                      </a:pPr>
                      <a:r>
                        <a:rPr lang="en-AU">
                          <a:solidFill>
                            <a:schemeClr val="tx2"/>
                          </a:solidFill>
                        </a:rPr>
                        <a:t>CSAM Manager (Area CSU or GAMD)</a:t>
                      </a:r>
                      <a:endParaRPr lang="en-US">
                        <a:solidFill>
                          <a:schemeClr val="tx2"/>
                        </a:solidFill>
                      </a:endParaRPr>
                    </a:p>
                  </a:txBody>
                  <a:tcPr/>
                </a:tc>
                <a:extLst>
                  <a:ext uri="{0D108BD9-81ED-4DB2-BD59-A6C34878D82A}">
                    <a16:rowId xmlns:a16="http://schemas.microsoft.com/office/drawing/2014/main" val="81555863"/>
                  </a:ext>
                </a:extLst>
              </a:tr>
            </a:tbl>
          </a:graphicData>
        </a:graphic>
      </p:graphicFrame>
    </p:spTree>
    <p:extLst>
      <p:ext uri="{BB962C8B-B14F-4D97-AF65-F5344CB8AC3E}">
        <p14:creationId xmlns:p14="http://schemas.microsoft.com/office/powerpoint/2010/main" val="1662414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lide Number Placeholder 2">
            <a:extLst>
              <a:ext uri="{FF2B5EF4-FFF2-40B4-BE49-F238E27FC236}">
                <a16:creationId xmlns:a16="http://schemas.microsoft.com/office/drawing/2014/main" id="{0A751CF7-9C75-4575-92DA-E00654A22A20}"/>
              </a:ext>
            </a:extLst>
          </p:cNvPr>
          <p:cNvSpPr>
            <a:spLocks noGrp="1"/>
          </p:cNvSpPr>
          <p:nvPr>
            <p:ph type="sldNum" sz="quarter" idx="4"/>
          </p:nvPr>
        </p:nvSpPr>
        <p:spPr>
          <a:xfrm>
            <a:off x="11727878" y="6561370"/>
            <a:ext cx="342458" cy="1297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93C19A7-1DA1-44CC-9B81-9DE7AA950FF8}"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61539EE1-A9F7-83C6-535F-69A56D9337C5}"/>
              </a:ext>
            </a:extLst>
          </p:cNvPr>
          <p:cNvPicPr>
            <a:picLocks noChangeAspect="1"/>
          </p:cNvPicPr>
          <p:nvPr/>
        </p:nvPicPr>
        <p:blipFill>
          <a:blip r:embed="rId3"/>
          <a:stretch>
            <a:fillRect/>
          </a:stretch>
        </p:blipFill>
        <p:spPr>
          <a:xfrm>
            <a:off x="490537" y="491975"/>
            <a:ext cx="11210925" cy="5874049"/>
          </a:xfrm>
          <a:prstGeom prst="rect">
            <a:avLst/>
          </a:prstGeom>
        </p:spPr>
      </p:pic>
    </p:spTree>
    <p:extLst>
      <p:ext uri="{BB962C8B-B14F-4D97-AF65-F5344CB8AC3E}">
        <p14:creationId xmlns:p14="http://schemas.microsoft.com/office/powerpoint/2010/main" val="13834681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2A214-340F-5405-1F51-EE39D56CAD7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3C7EA8EE-C3D7-7CAE-9BC5-99FB75AA58E0}"/>
              </a:ext>
            </a:extLst>
          </p:cNvPr>
          <p:cNvSpPr/>
          <p:nvPr/>
        </p:nvSpPr>
        <p:spPr bwMode="auto">
          <a:xfrm>
            <a:off x="0" y="1202374"/>
            <a:ext cx="12192000" cy="137539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A8CB3F9A-5E27-D573-F645-612DC3D27352}"/>
              </a:ext>
            </a:extLst>
          </p:cNvPr>
          <p:cNvGrpSpPr/>
          <p:nvPr/>
        </p:nvGrpSpPr>
        <p:grpSpPr>
          <a:xfrm>
            <a:off x="6288620" y="2891143"/>
            <a:ext cx="5901562" cy="3378176"/>
            <a:chOff x="6047561" y="2891143"/>
            <a:chExt cx="5901562" cy="3378176"/>
          </a:xfrm>
        </p:grpSpPr>
        <p:sp>
          <p:nvSpPr>
            <p:cNvPr id="43" name="Rectangle 42">
              <a:extLst>
                <a:ext uri="{FF2B5EF4-FFF2-40B4-BE49-F238E27FC236}">
                  <a16:creationId xmlns:a16="http://schemas.microsoft.com/office/drawing/2014/main" id="{07104475-F5FE-9536-66DD-B9E45C13274E}"/>
                </a:ext>
              </a:extLst>
            </p:cNvPr>
            <p:cNvSpPr/>
            <p:nvPr/>
          </p:nvSpPr>
          <p:spPr bwMode="auto">
            <a:xfrm>
              <a:off x="6047561" y="2891143"/>
              <a:ext cx="5825502" cy="3378176"/>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CDA962B-7A5B-F713-6CF0-0E28A777DCFD}"/>
                </a:ext>
              </a:extLst>
            </p:cNvPr>
            <p:cNvGrpSpPr/>
            <p:nvPr/>
          </p:nvGrpSpPr>
          <p:grpSpPr>
            <a:xfrm>
              <a:off x="6174556" y="3050662"/>
              <a:ext cx="5774567" cy="3021126"/>
              <a:chOff x="962967" y="1078370"/>
              <a:chExt cx="11207359" cy="5957064"/>
            </a:xfrm>
          </p:grpSpPr>
          <p:cxnSp>
            <p:nvCxnSpPr>
              <p:cNvPr id="8" name="Straight Arrow Connector 7">
                <a:extLst>
                  <a:ext uri="{FF2B5EF4-FFF2-40B4-BE49-F238E27FC236}">
                    <a16:creationId xmlns:a16="http://schemas.microsoft.com/office/drawing/2014/main" id="{E368D05B-F962-7CC9-7AEC-B6DC4F480547}"/>
                  </a:ext>
                </a:extLst>
              </p:cNvPr>
              <p:cNvCxnSpPr/>
              <p:nvPr/>
            </p:nvCxnSpPr>
            <p:spPr>
              <a:xfrm>
                <a:off x="7848600" y="3505200"/>
                <a:ext cx="857250" cy="0"/>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9CC596E3-E7B0-E363-C160-4EE104A9BAC0}"/>
                  </a:ext>
                </a:extLst>
              </p:cNvPr>
              <p:cNvCxnSpPr>
                <a:cxnSpLocks/>
              </p:cNvCxnSpPr>
              <p:nvPr/>
            </p:nvCxnSpPr>
            <p:spPr>
              <a:xfrm flipH="1">
                <a:off x="3200400" y="3504185"/>
                <a:ext cx="1027585" cy="1014"/>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B823F471-367B-FD63-857E-E145AA7F6200}"/>
                  </a:ext>
                </a:extLst>
              </p:cNvPr>
              <p:cNvPicPr>
                <a:picLocks noChangeAspect="1"/>
              </p:cNvPicPr>
              <p:nvPr/>
            </p:nvPicPr>
            <p:blipFill>
              <a:blip r:embed="rId3"/>
              <a:stretch>
                <a:fillRect/>
              </a:stretch>
            </p:blipFill>
            <p:spPr>
              <a:xfrm>
                <a:off x="3404954" y="1553257"/>
                <a:ext cx="4975350" cy="4975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Connector: Elbow 4">
                <a:extLst>
                  <a:ext uri="{FF2B5EF4-FFF2-40B4-BE49-F238E27FC236}">
                    <a16:creationId xmlns:a16="http://schemas.microsoft.com/office/drawing/2014/main" id="{C0BB28A7-52BD-C51D-03B6-B93178612328}"/>
                  </a:ext>
                </a:extLst>
              </p:cNvPr>
              <p:cNvCxnSpPr>
                <a:cxnSpLocks/>
                <a:stCxn id="3" idx="0"/>
              </p:cNvCxnSpPr>
              <p:nvPr/>
            </p:nvCxnSpPr>
            <p:spPr>
              <a:xfrm rot="5400000" flipH="1" flipV="1">
                <a:off x="6303942" y="892197"/>
                <a:ext cx="249748" cy="1072373"/>
              </a:xfrm>
              <a:prstGeom prst="bentConnector2">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98833EF2-6774-5A50-C46E-C069CED9F005}"/>
                  </a:ext>
                </a:extLst>
              </p:cNvPr>
              <p:cNvSpPr txBox="1"/>
              <p:nvPr/>
            </p:nvSpPr>
            <p:spPr>
              <a:xfrm>
                <a:off x="6965001" y="1078370"/>
                <a:ext cx="4531684" cy="955827"/>
              </a:xfrm>
              <a:prstGeom prst="rect">
                <a:avLst/>
              </a:prstGeom>
              <a:noFill/>
            </p:spPr>
            <p:txBody>
              <a:bodyPr wrap="square" lIns="0" tIns="0" rIns="0" bIns="0" rtlCol="0">
                <a:spAutoFit/>
              </a:bodyPr>
              <a:lstStyle/>
              <a:p>
                <a:pPr algn="l"/>
                <a:r>
                  <a:rPr lang="en-GB" sz="1050" b="1">
                    <a:solidFill>
                      <a:schemeClr val="tx2"/>
                    </a:solidFill>
                  </a:rPr>
                  <a:t>Phase 1: </a:t>
                </a:r>
                <a:r>
                  <a:rPr lang="en-GB" sz="1050">
                    <a:solidFill>
                      <a:schemeClr val="tx2"/>
                    </a:solidFill>
                  </a:rPr>
                  <a:t>Listen and consult</a:t>
                </a:r>
              </a:p>
              <a:p>
                <a:pPr algn="l"/>
                <a:r>
                  <a:rPr lang="en-GB" sz="1050" b="1">
                    <a:solidFill>
                      <a:schemeClr val="tx2"/>
                    </a:solidFill>
                  </a:rPr>
                  <a:t>Role: </a:t>
                </a:r>
                <a:r>
                  <a:rPr lang="en-GB" sz="1050">
                    <a:solidFill>
                      <a:schemeClr val="tx2"/>
                    </a:solidFill>
                  </a:rPr>
                  <a:t>Pre-Sale and Delivery Excellence CSA</a:t>
                </a:r>
              </a:p>
            </p:txBody>
          </p:sp>
          <p:sp>
            <p:nvSpPr>
              <p:cNvPr id="9" name="TextBox 8">
                <a:extLst>
                  <a:ext uri="{FF2B5EF4-FFF2-40B4-BE49-F238E27FC236}">
                    <a16:creationId xmlns:a16="http://schemas.microsoft.com/office/drawing/2014/main" id="{AD3E4B0A-E40F-838D-A52B-AC030413D648}"/>
                  </a:ext>
                </a:extLst>
              </p:cNvPr>
              <p:cNvSpPr txBox="1"/>
              <p:nvPr/>
            </p:nvSpPr>
            <p:spPr>
              <a:xfrm>
                <a:off x="8812854" y="3343616"/>
                <a:ext cx="3357472" cy="955827"/>
              </a:xfrm>
              <a:prstGeom prst="rect">
                <a:avLst/>
              </a:prstGeom>
              <a:noFill/>
            </p:spPr>
            <p:txBody>
              <a:bodyPr wrap="square" lIns="0" tIns="0" rIns="0" bIns="0" rtlCol="0">
                <a:spAutoFit/>
              </a:bodyPr>
              <a:lstStyle/>
              <a:p>
                <a:pPr algn="l"/>
                <a:r>
                  <a:rPr lang="en-GB" sz="1050" b="1">
                    <a:solidFill>
                      <a:schemeClr val="tx2"/>
                    </a:solidFill>
                  </a:rPr>
                  <a:t>Phase 2: </a:t>
                </a:r>
                <a:r>
                  <a:rPr lang="en-GB" sz="1050">
                    <a:solidFill>
                      <a:schemeClr val="tx2"/>
                    </a:solidFill>
                  </a:rPr>
                  <a:t>Inspire and design</a:t>
                </a:r>
              </a:p>
              <a:p>
                <a:pPr algn="l"/>
                <a:r>
                  <a:rPr lang="en-GB" sz="1050" b="1">
                    <a:solidFill>
                      <a:schemeClr val="tx2"/>
                    </a:solidFill>
                  </a:rPr>
                  <a:t>Role: </a:t>
                </a:r>
                <a:r>
                  <a:rPr lang="en-GB" sz="1050">
                    <a:solidFill>
                      <a:schemeClr val="tx2"/>
                    </a:solidFill>
                  </a:rPr>
                  <a:t>Pre-Sale and Delivery Excellence CSA</a:t>
                </a:r>
              </a:p>
            </p:txBody>
          </p:sp>
          <p:cxnSp>
            <p:nvCxnSpPr>
              <p:cNvPr id="15" name="Connector: Elbow 14">
                <a:extLst>
                  <a:ext uri="{FF2B5EF4-FFF2-40B4-BE49-F238E27FC236}">
                    <a16:creationId xmlns:a16="http://schemas.microsoft.com/office/drawing/2014/main" id="{70090419-8413-92E6-FD28-E2B3262C3050}"/>
                  </a:ext>
                </a:extLst>
              </p:cNvPr>
              <p:cNvCxnSpPr>
                <a:cxnSpLocks/>
              </p:cNvCxnSpPr>
              <p:nvPr/>
            </p:nvCxnSpPr>
            <p:spPr>
              <a:xfrm>
                <a:off x="6631897" y="6068285"/>
                <a:ext cx="1114425" cy="618758"/>
              </a:xfrm>
              <a:prstGeom prst="bentConnector3">
                <a:avLst>
                  <a:gd name="adj1" fmla="val 427"/>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7" name="Connector: Elbow 16">
                <a:extLst>
                  <a:ext uri="{FF2B5EF4-FFF2-40B4-BE49-F238E27FC236}">
                    <a16:creationId xmlns:a16="http://schemas.microsoft.com/office/drawing/2014/main" id="{601C9696-B5A0-D2DD-6DB1-B7428FEE6E5F}"/>
                  </a:ext>
                </a:extLst>
              </p:cNvPr>
              <p:cNvCxnSpPr>
                <a:cxnSpLocks/>
              </p:cNvCxnSpPr>
              <p:nvPr/>
            </p:nvCxnSpPr>
            <p:spPr>
              <a:xfrm rot="10800000" flipV="1">
                <a:off x="4386971" y="6095804"/>
                <a:ext cx="1047748" cy="618756"/>
              </a:xfrm>
              <a:prstGeom prst="bentConnector3">
                <a:avLst>
                  <a:gd name="adj1" fmla="val 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651A8ED-7653-A519-9EE7-4B3887F5C8CE}"/>
                  </a:ext>
                </a:extLst>
              </p:cNvPr>
              <p:cNvSpPr txBox="1"/>
              <p:nvPr/>
            </p:nvSpPr>
            <p:spPr>
              <a:xfrm>
                <a:off x="7848600" y="6079607"/>
                <a:ext cx="4321726" cy="955827"/>
              </a:xfrm>
              <a:prstGeom prst="rect">
                <a:avLst/>
              </a:prstGeom>
              <a:noFill/>
            </p:spPr>
            <p:txBody>
              <a:bodyPr wrap="square" lIns="0" tIns="0" rIns="0" bIns="0" rtlCol="0">
                <a:spAutoFit/>
              </a:bodyPr>
              <a:lstStyle/>
              <a:p>
                <a:pPr algn="l"/>
                <a:r>
                  <a:rPr lang="en-GB" sz="1050" b="1">
                    <a:solidFill>
                      <a:schemeClr val="tx2"/>
                    </a:solidFill>
                  </a:rPr>
                  <a:t>Phase 3: </a:t>
                </a:r>
                <a:r>
                  <a:rPr lang="en-GB" sz="1050">
                    <a:solidFill>
                      <a:schemeClr val="tx2"/>
                    </a:solidFill>
                  </a:rPr>
                  <a:t>Empower and achieve</a:t>
                </a:r>
              </a:p>
              <a:p>
                <a:pPr algn="l"/>
                <a:r>
                  <a:rPr lang="en-GB" sz="1050" b="1">
                    <a:solidFill>
                      <a:schemeClr val="tx2"/>
                    </a:solidFill>
                  </a:rPr>
                  <a:t>Role: </a:t>
                </a:r>
                <a:r>
                  <a:rPr lang="en-GB" sz="1050">
                    <a:solidFill>
                      <a:schemeClr val="tx2"/>
                    </a:solidFill>
                  </a:rPr>
                  <a:t>Pre-Sale and Delivery Excellence CSA and SfMC CL</a:t>
                </a:r>
              </a:p>
            </p:txBody>
          </p:sp>
          <p:sp>
            <p:nvSpPr>
              <p:cNvPr id="24" name="TextBox 23">
                <a:extLst>
                  <a:ext uri="{FF2B5EF4-FFF2-40B4-BE49-F238E27FC236}">
                    <a16:creationId xmlns:a16="http://schemas.microsoft.com/office/drawing/2014/main" id="{C1B6C53C-1F46-0CA8-A1DB-CA771A734B2A}"/>
                  </a:ext>
                </a:extLst>
              </p:cNvPr>
              <p:cNvSpPr txBox="1"/>
              <p:nvPr/>
            </p:nvSpPr>
            <p:spPr>
              <a:xfrm>
                <a:off x="1210735" y="6377664"/>
                <a:ext cx="3233792" cy="637218"/>
              </a:xfrm>
              <a:prstGeom prst="rect">
                <a:avLst/>
              </a:prstGeom>
              <a:noFill/>
            </p:spPr>
            <p:txBody>
              <a:bodyPr wrap="square" lIns="0" tIns="0" rIns="0" bIns="0" rtlCol="0">
                <a:spAutoFit/>
              </a:bodyPr>
              <a:lstStyle/>
              <a:p>
                <a:pPr algn="l"/>
                <a:r>
                  <a:rPr lang="en-GB" sz="1050" b="1">
                    <a:solidFill>
                      <a:schemeClr val="tx2"/>
                    </a:solidFill>
                  </a:rPr>
                  <a:t>Phase 4: </a:t>
                </a:r>
                <a:r>
                  <a:rPr lang="en-GB" sz="1050">
                    <a:solidFill>
                      <a:schemeClr val="tx2"/>
                    </a:solidFill>
                  </a:rPr>
                  <a:t>Realize value</a:t>
                </a:r>
              </a:p>
              <a:p>
                <a:pPr algn="l"/>
                <a:r>
                  <a:rPr lang="en-GB" sz="1050" b="1">
                    <a:solidFill>
                      <a:schemeClr val="tx2"/>
                    </a:solidFill>
                  </a:rPr>
                  <a:t>Role: </a:t>
                </a:r>
                <a:r>
                  <a:rPr lang="en-GB" sz="1050">
                    <a:solidFill>
                      <a:schemeClr val="tx2"/>
                    </a:solidFill>
                  </a:rPr>
                  <a:t>SfMC CL, CSAM, EDE</a:t>
                </a:r>
              </a:p>
            </p:txBody>
          </p:sp>
          <p:sp>
            <p:nvSpPr>
              <p:cNvPr id="30" name="TextBox 29">
                <a:extLst>
                  <a:ext uri="{FF2B5EF4-FFF2-40B4-BE49-F238E27FC236}">
                    <a16:creationId xmlns:a16="http://schemas.microsoft.com/office/drawing/2014/main" id="{FD8E2C42-A1A3-E213-717D-1F0B096815A8}"/>
                  </a:ext>
                </a:extLst>
              </p:cNvPr>
              <p:cNvSpPr txBox="1"/>
              <p:nvPr/>
            </p:nvSpPr>
            <p:spPr>
              <a:xfrm>
                <a:off x="962967" y="3009634"/>
                <a:ext cx="2612263" cy="1274437"/>
              </a:xfrm>
              <a:prstGeom prst="rect">
                <a:avLst/>
              </a:prstGeom>
              <a:noFill/>
            </p:spPr>
            <p:txBody>
              <a:bodyPr wrap="square" lIns="0" tIns="0" rIns="0" bIns="0" rtlCol="0">
                <a:spAutoFit/>
              </a:bodyPr>
              <a:lstStyle/>
              <a:p>
                <a:pPr algn="l"/>
                <a:r>
                  <a:rPr lang="en-GB" sz="1050" b="1">
                    <a:solidFill>
                      <a:schemeClr val="tx2"/>
                    </a:solidFill>
                  </a:rPr>
                  <a:t>Phase 5: </a:t>
                </a:r>
                <a:r>
                  <a:rPr lang="en-GB" sz="1050">
                    <a:solidFill>
                      <a:schemeClr val="tx2"/>
                    </a:solidFill>
                  </a:rPr>
                  <a:t>Manage and optimize</a:t>
                </a:r>
              </a:p>
              <a:p>
                <a:pPr algn="l"/>
                <a:r>
                  <a:rPr lang="en-GB" sz="1050" b="1">
                    <a:solidFill>
                      <a:schemeClr val="tx2"/>
                    </a:solidFill>
                  </a:rPr>
                  <a:t>Role: </a:t>
                </a:r>
                <a:r>
                  <a:rPr lang="en-GB" sz="1050">
                    <a:solidFill>
                      <a:schemeClr val="tx2"/>
                    </a:solidFill>
                  </a:rPr>
                  <a:t>SfMC CL, CSAM, EDE</a:t>
                </a:r>
              </a:p>
            </p:txBody>
          </p:sp>
        </p:grpSp>
      </p:grpSp>
      <p:sp>
        <p:nvSpPr>
          <p:cNvPr id="2" name="Title 1">
            <a:extLst>
              <a:ext uri="{FF2B5EF4-FFF2-40B4-BE49-F238E27FC236}">
                <a16:creationId xmlns:a16="http://schemas.microsoft.com/office/drawing/2014/main" id="{732CDC4F-EE76-EF73-7793-0461F12D0133}"/>
              </a:ext>
            </a:extLst>
          </p:cNvPr>
          <p:cNvSpPr>
            <a:spLocks noGrp="1"/>
          </p:cNvSpPr>
          <p:nvPr>
            <p:ph type="title"/>
          </p:nvPr>
        </p:nvSpPr>
        <p:spPr/>
        <p:txBody>
          <a:bodyPr/>
          <a:lstStyle/>
          <a:p>
            <a:r>
              <a:rPr lang="en-GB"/>
              <a:t>MCEM methodology alignment in SfMC Delivery</a:t>
            </a:r>
          </a:p>
        </p:txBody>
      </p:sp>
      <p:sp>
        <p:nvSpPr>
          <p:cNvPr id="36" name="TextBox 35">
            <a:extLst>
              <a:ext uri="{FF2B5EF4-FFF2-40B4-BE49-F238E27FC236}">
                <a16:creationId xmlns:a16="http://schemas.microsoft.com/office/drawing/2014/main" id="{810B2610-5066-601D-9F80-7F325B7B0C1E}"/>
              </a:ext>
            </a:extLst>
          </p:cNvPr>
          <p:cNvSpPr txBox="1"/>
          <p:nvPr/>
        </p:nvSpPr>
        <p:spPr>
          <a:xfrm>
            <a:off x="643665" y="6446204"/>
            <a:ext cx="10125075" cy="230832"/>
          </a:xfrm>
          <a:prstGeom prst="rect">
            <a:avLst/>
          </a:prstGeom>
          <a:noFill/>
        </p:spPr>
        <p:txBody>
          <a:bodyPr wrap="square">
            <a:spAutoFit/>
          </a:bodyPr>
          <a:lstStyle/>
          <a:p>
            <a:r>
              <a:rPr lang="en-GB" sz="900">
                <a:hlinkClick r:id="rId4"/>
              </a:rPr>
              <a:t>Microsoft Customer Engagement Methodology - Home (sharepoint.com)</a:t>
            </a:r>
            <a:r>
              <a:rPr lang="en-GB" sz="900"/>
              <a:t>    </a:t>
            </a:r>
            <a:r>
              <a:rPr lang="en-GB" sz="900">
                <a:hlinkClick r:id="rId5"/>
              </a:rPr>
              <a:t>FY24 MCEM Orchestration Guide - Enterprise.pptx (sharepoint.com)</a:t>
            </a:r>
            <a:r>
              <a:rPr lang="en-GB" sz="900"/>
              <a:t>   </a:t>
            </a:r>
            <a:r>
              <a:rPr lang="en-GB" sz="900">
                <a:hlinkClick r:id="rId6"/>
              </a:rPr>
              <a:t>FY24 MCEM Activity Guide.pptx (sharepoint.com)</a:t>
            </a:r>
            <a:endParaRPr lang="en-GB" sz="900"/>
          </a:p>
        </p:txBody>
      </p:sp>
      <p:sp>
        <p:nvSpPr>
          <p:cNvPr id="37" name="TextBox 36">
            <a:extLst>
              <a:ext uri="{FF2B5EF4-FFF2-40B4-BE49-F238E27FC236}">
                <a16:creationId xmlns:a16="http://schemas.microsoft.com/office/drawing/2014/main" id="{19130C0E-6025-93A3-0034-0B5D66CEC4B4}"/>
              </a:ext>
            </a:extLst>
          </p:cNvPr>
          <p:cNvSpPr txBox="1"/>
          <p:nvPr/>
        </p:nvSpPr>
        <p:spPr>
          <a:xfrm>
            <a:off x="58581" y="6471304"/>
            <a:ext cx="789426" cy="161583"/>
          </a:xfrm>
          <a:prstGeom prst="rect">
            <a:avLst/>
          </a:prstGeom>
          <a:noFill/>
        </p:spPr>
        <p:txBody>
          <a:bodyPr wrap="square" lIns="0" tIns="0" rIns="0" bIns="0" rtlCol="0">
            <a:spAutoFit/>
          </a:bodyPr>
          <a:lstStyle/>
          <a:p>
            <a:pPr algn="l"/>
            <a:r>
              <a:rPr lang="en-GB" sz="1050" b="1" u="sng">
                <a:solidFill>
                  <a:schemeClr val="tx2"/>
                </a:solidFill>
              </a:rPr>
              <a:t>Resources:</a:t>
            </a:r>
          </a:p>
        </p:txBody>
      </p:sp>
      <p:graphicFrame>
        <p:nvGraphicFramePr>
          <p:cNvPr id="42" name="Table 7">
            <a:extLst>
              <a:ext uri="{FF2B5EF4-FFF2-40B4-BE49-F238E27FC236}">
                <a16:creationId xmlns:a16="http://schemas.microsoft.com/office/drawing/2014/main" id="{C418B6B7-45E0-A40F-A3B5-61A098D033A3}"/>
              </a:ext>
            </a:extLst>
          </p:cNvPr>
          <p:cNvGraphicFramePr>
            <a:graphicFrameLocks noGrp="1"/>
          </p:cNvGraphicFramePr>
          <p:nvPr/>
        </p:nvGraphicFramePr>
        <p:xfrm>
          <a:off x="58581" y="2891143"/>
          <a:ext cx="5903382" cy="3359743"/>
        </p:xfrm>
        <a:graphic>
          <a:graphicData uri="http://schemas.openxmlformats.org/drawingml/2006/table">
            <a:tbl>
              <a:tblPr firstRow="1">
                <a:tableStyleId>{5C22544A-7EE6-4342-B048-85BDC9FD1C3A}</a:tableStyleId>
              </a:tblPr>
              <a:tblGrid>
                <a:gridCol w="5903382">
                  <a:extLst>
                    <a:ext uri="{9D8B030D-6E8A-4147-A177-3AD203B41FA5}">
                      <a16:colId xmlns:a16="http://schemas.microsoft.com/office/drawing/2014/main" val="2065352630"/>
                    </a:ext>
                  </a:extLst>
                </a:gridCol>
              </a:tblGrid>
              <a:tr h="395800">
                <a:tc>
                  <a:txBody>
                    <a:bodyPr/>
                    <a:lstStyle/>
                    <a:p>
                      <a:pPr marL="0" algn="l" defTabSz="914400" rtl="0" eaLnBrk="1" latinLnBrk="0" hangingPunct="1"/>
                      <a:r>
                        <a:rPr lang="en-US" sz="1400" b="1" kern="1200">
                          <a:solidFill>
                            <a:schemeClr val="lt1"/>
                          </a:solidFill>
                          <a:latin typeface="Segoe UI" panose="020B0502040204020203" pitchFamily="34" charset="0"/>
                          <a:ea typeface="+mn-ea"/>
                          <a:cs typeface="Segoe UI" panose="020B0502040204020203" pitchFamily="34" charset="0"/>
                        </a:rPr>
                        <a:t>MCEM in SfMC</a:t>
                      </a:r>
                    </a:p>
                  </a:txBody>
                  <a:tcPr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199847020"/>
                  </a:ext>
                </a:extLst>
              </a:tr>
              <a:tr h="2963943">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a:rPr>
                        <a:t>All phases of the MCEM methodology are applicable to SfMC deliveries.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Segoe UI"/>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a:rPr>
                        <a:t>The defined role contributions are available in the ‘FY24 MCEM Orchestration Guide.’</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Segoe UI"/>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a:rPr>
                        <a:t>The partnership between the CSAM and CSA is imperative to drive the best customer outcomes. The MCEM methodology underpins the customer engagement lifecycle.</a:t>
                      </a:r>
                    </a:p>
                  </a:txBody>
                  <a:tcP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144687508"/>
                  </a:ext>
                </a:extLst>
              </a:tr>
            </a:tbl>
          </a:graphicData>
        </a:graphic>
      </p:graphicFrame>
      <p:graphicFrame>
        <p:nvGraphicFramePr>
          <p:cNvPr id="45" name="Diagram 44">
            <a:extLst>
              <a:ext uri="{FF2B5EF4-FFF2-40B4-BE49-F238E27FC236}">
                <a16:creationId xmlns:a16="http://schemas.microsoft.com/office/drawing/2014/main" id="{C7E93ADB-9EA5-5392-2DBC-FEC99E4464A0}"/>
              </a:ext>
            </a:extLst>
          </p:cNvPr>
          <p:cNvGraphicFramePr/>
          <p:nvPr>
            <p:extLst>
              <p:ext uri="{D42A27DB-BD31-4B8C-83A1-F6EECF244321}">
                <p14:modId xmlns:p14="http://schemas.microsoft.com/office/powerpoint/2010/main" val="3311037007"/>
              </p:ext>
            </p:extLst>
          </p:nvPr>
        </p:nvGraphicFramePr>
        <p:xfrm>
          <a:off x="113346" y="1675270"/>
          <a:ext cx="11868431" cy="8133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38E2127C-9B61-3372-C13C-7D11C8C2CF34}"/>
              </a:ext>
            </a:extLst>
          </p:cNvPr>
          <p:cNvSpPr txBox="1"/>
          <p:nvPr/>
        </p:nvSpPr>
        <p:spPr>
          <a:xfrm>
            <a:off x="7613650" y="1883261"/>
            <a:ext cx="4089400" cy="169277"/>
          </a:xfrm>
          <a:prstGeom prst="rect">
            <a:avLst/>
          </a:prstGeom>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algn="ctr"/>
            <a:r>
              <a:rPr lang="en-AU" sz="1100"/>
              <a:t>Assess and Plan</a:t>
            </a:r>
          </a:p>
        </p:txBody>
      </p:sp>
      <p:sp>
        <p:nvSpPr>
          <p:cNvPr id="10" name="TextBox 9">
            <a:extLst>
              <a:ext uri="{FF2B5EF4-FFF2-40B4-BE49-F238E27FC236}">
                <a16:creationId xmlns:a16="http://schemas.microsoft.com/office/drawing/2014/main" id="{38525C0C-6972-B5F5-D261-D90F45A02A2A}"/>
              </a:ext>
            </a:extLst>
          </p:cNvPr>
          <p:cNvSpPr txBox="1"/>
          <p:nvPr/>
        </p:nvSpPr>
        <p:spPr>
          <a:xfrm>
            <a:off x="7613650" y="2084611"/>
            <a:ext cx="4089400" cy="169277"/>
          </a:xfrm>
          <a:prstGeom prst="rect">
            <a:avLst/>
          </a:prstGeom>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algn="ctr"/>
            <a:r>
              <a:rPr lang="en-AU" sz="1100"/>
              <a:t>Optimize and Remediate</a:t>
            </a:r>
          </a:p>
        </p:txBody>
      </p:sp>
      <p:sp>
        <p:nvSpPr>
          <p:cNvPr id="11" name="TextBox 10">
            <a:extLst>
              <a:ext uri="{FF2B5EF4-FFF2-40B4-BE49-F238E27FC236}">
                <a16:creationId xmlns:a16="http://schemas.microsoft.com/office/drawing/2014/main" id="{B80F5898-25EF-7446-292E-613AE765317A}"/>
              </a:ext>
            </a:extLst>
          </p:cNvPr>
          <p:cNvSpPr txBox="1"/>
          <p:nvPr/>
        </p:nvSpPr>
        <p:spPr>
          <a:xfrm>
            <a:off x="7613650" y="2279666"/>
            <a:ext cx="4089400" cy="169277"/>
          </a:xfrm>
          <a:prstGeom prst="rect">
            <a:avLst/>
          </a:prstGeom>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algn="ctr"/>
            <a:r>
              <a:rPr lang="en-AU" sz="1100"/>
              <a:t>Restore and Protect</a:t>
            </a:r>
          </a:p>
        </p:txBody>
      </p:sp>
    </p:spTree>
    <p:extLst>
      <p:ext uri="{BB962C8B-B14F-4D97-AF65-F5344CB8AC3E}">
        <p14:creationId xmlns:p14="http://schemas.microsoft.com/office/powerpoint/2010/main" val="40633495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16526-6A78-3DF4-98FA-726952FB4A2D}"/>
              </a:ext>
            </a:extLst>
          </p:cNvPr>
          <p:cNvSpPr>
            <a:spLocks noGrp="1"/>
          </p:cNvSpPr>
          <p:nvPr>
            <p:ph type="title"/>
          </p:nvPr>
        </p:nvSpPr>
        <p:spPr/>
        <p:txBody>
          <a:bodyPr/>
          <a:lstStyle/>
          <a:p>
            <a:r>
              <a:rPr lang="en-AU"/>
              <a:t>SfMC CSAM and SfMC Customer Lead</a:t>
            </a:r>
          </a:p>
        </p:txBody>
      </p:sp>
    </p:spTree>
    <p:extLst>
      <p:ext uri="{BB962C8B-B14F-4D97-AF65-F5344CB8AC3E}">
        <p14:creationId xmlns:p14="http://schemas.microsoft.com/office/powerpoint/2010/main" val="355011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6C5F64-5A9E-46FD-AF2A-711048300985}"/>
              </a:ext>
            </a:extLst>
          </p:cNvPr>
          <p:cNvSpPr>
            <a:spLocks noGrp="1"/>
          </p:cNvSpPr>
          <p:nvPr>
            <p:ph type="title"/>
          </p:nvPr>
        </p:nvSpPr>
        <p:spPr>
          <a:xfrm>
            <a:off x="584195" y="167053"/>
            <a:ext cx="11246183" cy="461665"/>
          </a:xfrm>
        </p:spPr>
        <p:txBody>
          <a:bodyPr/>
          <a:lstStyle/>
          <a:p>
            <a:r>
              <a:rPr lang="en-AU" sz="3000"/>
              <a:t>CSAM Relationship</a:t>
            </a:r>
            <a:endParaRPr lang="en-US" sz="3000"/>
          </a:p>
        </p:txBody>
      </p:sp>
      <p:sp>
        <p:nvSpPr>
          <p:cNvPr id="28" name="TextBox 27">
            <a:extLst>
              <a:ext uri="{FF2B5EF4-FFF2-40B4-BE49-F238E27FC236}">
                <a16:creationId xmlns:a16="http://schemas.microsoft.com/office/drawing/2014/main" id="{64128F1D-8D1B-445D-ADCA-57002D38741F}"/>
              </a:ext>
            </a:extLst>
          </p:cNvPr>
          <p:cNvSpPr txBox="1"/>
          <p:nvPr/>
        </p:nvSpPr>
        <p:spPr>
          <a:xfrm>
            <a:off x="589284" y="647820"/>
            <a:ext cx="11018521" cy="392415"/>
          </a:xfrm>
          <a:prstGeom prst="rect">
            <a:avLst/>
          </a:prstGeom>
          <a:noFill/>
          <a:effec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Segoe UI"/>
                <a:ea typeface="+mn-ea"/>
                <a:cs typeface="+mn-cs"/>
              </a:rPr>
              <a:t>Why it is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Segoe UI"/>
                <a:ea typeface="+mn-ea"/>
                <a:cs typeface="+mn-cs"/>
              </a:rPr>
              <a:t>The CSAM and SfMC Customer Lead (SfMC CL) work together proactively to enable a stable and robust solution to achieve the customer’s business objectives.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103_1">
            <a:extLst>
              <a:ext uri="{FF2B5EF4-FFF2-40B4-BE49-F238E27FC236}">
                <a16:creationId xmlns:a16="http://schemas.microsoft.com/office/drawing/2014/main" id="{F615F4C9-C736-4391-9740-5849E825D0FD}"/>
              </a:ext>
            </a:extLst>
          </p:cNvPr>
          <p:cNvSpPr txBox="1">
            <a:spLocks/>
          </p:cNvSpPr>
          <p:nvPr/>
        </p:nvSpPr>
        <p:spPr>
          <a:xfrm>
            <a:off x="584195" y="2592603"/>
            <a:ext cx="10913535" cy="3010531"/>
          </a:xfrm>
          <a:prstGeom prst="rect">
            <a:avLst/>
          </a:prstGeom>
          <a:solidFill>
            <a:schemeClr val="bg1">
              <a:lumMod val="95000"/>
            </a:schemeClr>
          </a:solidFill>
          <a:ln>
            <a:solidFill>
              <a:schemeClr val="bg1">
                <a:lumMod val="85000"/>
              </a:schemeClr>
            </a:solidFill>
          </a:ln>
        </p:spPr>
        <p:txBody>
          <a:bodyPr wrap="square" lIns="137160" tIns="45720" rIns="137160" bIns="45720" anchor="t">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mn-cs"/>
              </a:rPr>
              <a:t>Key Responsibilities in SfMC Delivery</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i="0" u="none" strike="noStrike" kern="1200" cap="none" spc="0" normalizeH="0" baseline="0" noProof="0">
                <a:ln>
                  <a:noFill/>
                </a:ln>
                <a:solidFill>
                  <a:srgbClr val="000000"/>
                </a:solidFill>
                <a:effectLst/>
                <a:uLnTx/>
                <a:uFillTx/>
                <a:latin typeface="Segoe UI"/>
                <a:ea typeface="+mn-ea"/>
                <a:cs typeface="+mn-cs"/>
              </a:rPr>
              <a:t>Manages the customer relationship and delivery management and sets customer expectations around SfMC scope, capability, and value.</a:t>
            </a:r>
            <a:endParaRPr lang="en-AU" sz="1050" i="0" u="none" strike="noStrike" kern="1200" cap="none" spc="0" normalizeH="0" baseline="0" noProof="0">
              <a:ln>
                <a:noFill/>
              </a:ln>
              <a:solidFill>
                <a:srgbClr val="000000"/>
              </a:solidFill>
              <a:effectLst/>
              <a:uLnTx/>
              <a:uFillTx/>
              <a:latin typeface="Segoe UI"/>
              <a:cs typeface="Segoe UI"/>
            </a:endParaRP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Shares in depth knowledge of the customer’s objectives and priorities, high-level SfMC solution and contractual obligations.</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lang="en-AU" sz="1050"/>
              <a:t>The CSAM collaborates with SfMC Customer Lead on any SfMC Support Delivery Projects to achieve identified Mission Critical outcomes. </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lang="en-AU" sz="1050"/>
              <a:t>The CSAM is responsible and accountable for all Support Delivery Projects and must validate it against the Customer Success Plan.</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Accountable for formulating a delivery plan in partnership with SfMC CL and driving health reviews, and stakeholder reviews to surface ongoing opportunities .</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In partnership with SfMC CL, accountable for timely SfMC assessments completion, contract consumption, cloud consumption and delivery management administration.</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kumimoji="0" lang="en-AU" sz="1050" b="0" i="0" u="none" strike="noStrike" kern="1200" cap="none" spc="0" normalizeH="0" baseline="0" noProof="0">
                <a:ln>
                  <a:noFill/>
                </a:ln>
                <a:solidFill>
                  <a:srgbClr val="000000"/>
                </a:solidFill>
                <a:effectLst/>
                <a:uLnTx/>
                <a:uFillTx/>
                <a:latin typeface="Segoe UI"/>
                <a:ea typeface="+mn-ea"/>
                <a:cs typeface="+mn-cs"/>
              </a:rPr>
              <a:t>CSAM schedules and orchestrates CSDR and other governance meetings and invites SfMC CL where required,</a:t>
            </a:r>
            <a:r>
              <a:rPr lang="en-AU" sz="1050">
                <a:solidFill>
                  <a:srgbClr val="000000"/>
                </a:solidFill>
                <a:latin typeface="Segoe UI"/>
              </a:rPr>
              <a:t> they are also accountable for the CSP creation and delivery plan alignment.</a:t>
            </a:r>
            <a:endParaRPr kumimoji="0" lang="en-AU" sz="1050" b="0" i="0" u="none" strike="noStrike" kern="1200" cap="none" spc="0" normalizeH="0" baseline="0" noProof="0">
              <a:ln>
                <a:noFill/>
              </a:ln>
              <a:solidFill>
                <a:srgbClr val="000000"/>
              </a:solidFill>
              <a:effectLst/>
              <a:uLnTx/>
              <a:uFillTx/>
              <a:latin typeface="Segoe UI"/>
              <a:ea typeface="+mn-ea"/>
              <a:cs typeface="+mn-cs"/>
            </a:endParaRP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lang="en-AU" sz="1050">
                <a:solidFill>
                  <a:srgbClr val="000000"/>
                </a:solidFill>
                <a:latin typeface="Segoe UI"/>
              </a:rPr>
              <a:t>Accountable for MIRP creation and completion with collaboration with the SfMC CL.</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lang="en-AU" sz="1050">
                <a:solidFill>
                  <a:srgbClr val="000000"/>
                </a:solidFill>
                <a:latin typeface="Segoe UI"/>
              </a:rPr>
              <a:t>CSAMs are accountable for driving UCR/consumption and supporting roles such as the </a:t>
            </a:r>
            <a:r>
              <a:rPr lang="en-GB" sz="1050">
                <a:solidFill>
                  <a:srgbClr val="000000"/>
                </a:solidFill>
                <a:latin typeface="Segoe UI"/>
              </a:rPr>
              <a:t>SfMC CL</a:t>
            </a:r>
            <a:r>
              <a:rPr lang="en-AU" sz="1050">
                <a:solidFill>
                  <a:srgbClr val="000000"/>
                </a:solidFill>
                <a:latin typeface="Segoe UI"/>
              </a:rPr>
              <a:t>s and EDEs are responsible to make contributions and keep the customer account on track.</a:t>
            </a: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r>
              <a:rPr lang="en-AU" sz="1050">
                <a:solidFill>
                  <a:srgbClr val="000000"/>
                </a:solidFill>
                <a:latin typeface="Segoe UI"/>
              </a:rPr>
              <a:t>The CSAM is accountable to coordinate and track EDE deliveries.</a:t>
            </a:r>
            <a:endParaRPr lang="en-AU" sz="1050">
              <a:solidFill>
                <a:srgbClr val="000000"/>
              </a:solidFill>
              <a:latin typeface="Segoe UI"/>
              <a:cs typeface="Segoe UI"/>
            </a:endParaRPr>
          </a:p>
          <a:p>
            <a:pPr marR="0" lvl="0" algn="l" defTabSz="914400" rtl="0" eaLnBrk="1" fontAlgn="auto" latinLnBrk="0" hangingPunct="1">
              <a:lnSpc>
                <a:spcPct val="100000"/>
              </a:lnSpc>
              <a:spcBef>
                <a:spcPts val="300"/>
              </a:spcBef>
              <a:spcAft>
                <a:spcPts val="300"/>
              </a:spcAft>
              <a:buClr>
                <a:srgbClr val="000000"/>
              </a:buClr>
              <a:buSzTx/>
              <a:tabLst/>
              <a:defRPr/>
            </a:pPr>
            <a:endParaRPr lang="en-AU" sz="1050">
              <a:solidFill>
                <a:srgbClr val="000000"/>
              </a:solidFill>
              <a:latin typeface="Segoe UI"/>
            </a:endParaRP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endParaRPr kumimoji="0" lang="en-AU" sz="1050" b="0" i="0" u="none" strike="noStrike" kern="1200" cap="none" spc="0" normalizeH="0" baseline="0" noProof="0">
              <a:ln>
                <a:noFill/>
              </a:ln>
              <a:solidFill>
                <a:srgbClr val="000000"/>
              </a:solidFill>
              <a:effectLst/>
              <a:uLnTx/>
              <a:uFillTx/>
              <a:latin typeface="Segoe UI"/>
              <a:ea typeface="+mn-ea"/>
              <a:cs typeface="+mn-cs"/>
            </a:endParaRPr>
          </a:p>
          <a:p>
            <a:pPr marL="114300" marR="0" lvl="0" indent="-114300" algn="l" defTabSz="914400" rtl="0" eaLnBrk="1" fontAlgn="auto" latinLnBrk="0" hangingPunct="1">
              <a:lnSpc>
                <a:spcPct val="100000"/>
              </a:lnSpc>
              <a:spcBef>
                <a:spcPts val="300"/>
              </a:spcBef>
              <a:spcAft>
                <a:spcPts val="300"/>
              </a:spcAft>
              <a:buClr>
                <a:srgbClr val="000000"/>
              </a:buClr>
              <a:buSzTx/>
              <a:buFont typeface="Arial" panose="020B0604020202020204" pitchFamily="34" charset="0"/>
              <a:buChar char="•"/>
              <a:tabLst/>
              <a:defRPr/>
            </a:pPr>
            <a:endParaRPr kumimoji="0" lang="en-AU" sz="105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4583DB1-D6B3-48E5-B59D-B77F5DCA74C9}"/>
              </a:ext>
            </a:extLst>
          </p:cNvPr>
          <p:cNvSpPr/>
          <p:nvPr/>
        </p:nvSpPr>
        <p:spPr bwMode="auto">
          <a:xfrm>
            <a:off x="584195" y="1612631"/>
            <a:ext cx="11018521" cy="885070"/>
          </a:xfrm>
          <a:prstGeom prst="rect">
            <a:avLst/>
          </a:prstGeom>
          <a:solidFill>
            <a:schemeClr val="tx2"/>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CSAM Role</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The CSAM is the delivery leader in our account team and strategic partner to our Customers. CSAMs are responsible for Execution against our Customer Success Contracts and orchestration of cross-functional programs that deliver Customer value and enable transformational Customer outcomes.</a:t>
            </a:r>
          </a:p>
        </p:txBody>
      </p:sp>
    </p:spTree>
    <p:extLst>
      <p:ext uri="{BB962C8B-B14F-4D97-AF65-F5344CB8AC3E}">
        <p14:creationId xmlns:p14="http://schemas.microsoft.com/office/powerpoint/2010/main" val="26559929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6C5F64-5A9E-46FD-AF2A-711048300985}"/>
              </a:ext>
            </a:extLst>
          </p:cNvPr>
          <p:cNvSpPr>
            <a:spLocks noGrp="1"/>
          </p:cNvSpPr>
          <p:nvPr>
            <p:ph type="title"/>
          </p:nvPr>
        </p:nvSpPr>
        <p:spPr>
          <a:xfrm>
            <a:off x="584195" y="167053"/>
            <a:ext cx="11246183" cy="461665"/>
          </a:xfrm>
        </p:spPr>
        <p:txBody>
          <a:bodyPr/>
          <a:lstStyle/>
          <a:p>
            <a:r>
              <a:rPr lang="en-AU" sz="3000"/>
              <a:t>SfMC Customer Lead Relationship</a:t>
            </a:r>
            <a:endParaRPr lang="en-US" sz="3000"/>
          </a:p>
        </p:txBody>
      </p:sp>
      <p:sp>
        <p:nvSpPr>
          <p:cNvPr id="28" name="TextBox 27">
            <a:extLst>
              <a:ext uri="{FF2B5EF4-FFF2-40B4-BE49-F238E27FC236}">
                <a16:creationId xmlns:a16="http://schemas.microsoft.com/office/drawing/2014/main" id="{64128F1D-8D1B-445D-ADCA-57002D38741F}"/>
              </a:ext>
            </a:extLst>
          </p:cNvPr>
          <p:cNvSpPr txBox="1"/>
          <p:nvPr/>
        </p:nvSpPr>
        <p:spPr>
          <a:xfrm>
            <a:off x="589284" y="647820"/>
            <a:ext cx="11018521" cy="392415"/>
          </a:xfrm>
          <a:prstGeom prst="rect">
            <a:avLst/>
          </a:prstGeom>
          <a:noFill/>
          <a:effec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Segoe UI"/>
                <a:ea typeface="+mn-ea"/>
                <a:cs typeface="+mn-cs"/>
              </a:rPr>
              <a:t>Why it is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Segoe UI"/>
                <a:ea typeface="+mn-ea"/>
                <a:cs typeface="+mn-cs"/>
              </a:rPr>
              <a:t>The CSAM and SfMC Customer Lead (SfMC CL) work together proactively to enable a stable and robust solution to achieve the customer’s business objectives.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103_1">
            <a:extLst>
              <a:ext uri="{FF2B5EF4-FFF2-40B4-BE49-F238E27FC236}">
                <a16:creationId xmlns:a16="http://schemas.microsoft.com/office/drawing/2014/main" id="{F615F4C9-C736-4391-9740-5849E825D0FD}"/>
              </a:ext>
            </a:extLst>
          </p:cNvPr>
          <p:cNvSpPr txBox="1">
            <a:spLocks/>
          </p:cNvSpPr>
          <p:nvPr/>
        </p:nvSpPr>
        <p:spPr>
          <a:xfrm>
            <a:off x="584195" y="2592603"/>
            <a:ext cx="10913535" cy="3010531"/>
          </a:xfrm>
          <a:prstGeom prst="rect">
            <a:avLst/>
          </a:prstGeom>
          <a:solidFill>
            <a:schemeClr val="bg1">
              <a:lumMod val="95000"/>
            </a:schemeClr>
          </a:solidFill>
          <a:ln>
            <a:solidFill>
              <a:schemeClr val="bg1">
                <a:lumMod val="85000"/>
              </a:schemeClr>
            </a:solidFill>
          </a:ln>
        </p:spPr>
        <p:txBody>
          <a:bodyPr wrap="square" lIns="137160" tIns="45720" rIns="137160" bIns="45720">
            <a:noAutofit/>
          </a:bodyPr>
          <a:lstStyle/>
          <a:p>
            <a:pPr marL="0" marR="0" lvl="0" indent="0" algn="l" defTabSz="914400" rtl="0" eaLnBrk="1" fontAlgn="auto" latinLnBrk="0" hangingPunct="1">
              <a:lnSpc>
                <a:spcPct val="100000"/>
              </a:lnSpc>
              <a:spcBef>
                <a:spcPts val="200"/>
              </a:spcBef>
              <a:spcAft>
                <a:spcPts val="60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mn-cs"/>
              </a:rPr>
              <a:t>Key Responsibilities in SfMC Delivery</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Provides ongoing input to create and develop SfMC Support Delivery Project(s), via solution knowledge, RCA recommendations and collaboration on identifying Support Needs.</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Demonstrates the ongoing value of SfMC in collaboration with the CSAM.</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Provides monthly updates and reports to CSAM for input into Support Delivery Projects &amp; Customer Success Delivery Review (CSDR).</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Partners with CSAM on customer onboarding, delivery, and renewal.</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Supports contract usage, cloud consumption, CPE, and revenue growth, through delivering solution improvements in reliability, stability, and a decrease in reactive incidents.</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SfMC CL attends and provides input to CSAMs for CSDR or other governance meetings.</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Identifies opportunities for upsell of services in alignment with technology and solution goals as well as analysis of reactive incidents and RCAs.</a:t>
            </a:r>
          </a:p>
          <a:p>
            <a:pPr marL="112713" marR="0" lvl="0" indent="-112713" algn="l" defTabSz="914400" rtl="0" eaLnBrk="1" fontAlgn="ctr" latinLnBrk="0" hangingPunct="1">
              <a:lnSpc>
                <a:spcPct val="100000"/>
              </a:lnSpc>
              <a:spcBef>
                <a:spcPts val="300"/>
              </a:spcBef>
              <a:spcAft>
                <a:spcPts val="300"/>
              </a:spcAft>
              <a:buClrTx/>
              <a:buSzTx/>
              <a:buFont typeface="Arial" panose="020B0604020202020204" pitchFamily="34" charset="0"/>
              <a:buChar char="•"/>
              <a:tabLst/>
              <a:defRPr/>
            </a:pPr>
            <a:r>
              <a:rPr lang="en-AU" sz="1050">
                <a:solidFill>
                  <a:srgbClr val="000000"/>
                </a:solidFill>
                <a:latin typeface="Segoe UI"/>
              </a:rPr>
              <a:t>Contributes and follows up on the MIRPs with the CSAM</a:t>
            </a:r>
          </a:p>
        </p:txBody>
      </p:sp>
      <p:sp>
        <p:nvSpPr>
          <p:cNvPr id="38" name="Rectangle 37">
            <a:extLst>
              <a:ext uri="{FF2B5EF4-FFF2-40B4-BE49-F238E27FC236}">
                <a16:creationId xmlns:a16="http://schemas.microsoft.com/office/drawing/2014/main" id="{24583DB1-D6B3-48E5-B59D-B77F5DCA74C9}"/>
              </a:ext>
            </a:extLst>
          </p:cNvPr>
          <p:cNvSpPr/>
          <p:nvPr/>
        </p:nvSpPr>
        <p:spPr bwMode="auto">
          <a:xfrm>
            <a:off x="584195" y="1546698"/>
            <a:ext cx="11018521" cy="951003"/>
          </a:xfrm>
          <a:prstGeom prst="rect">
            <a:avLst/>
          </a:prstGeom>
          <a:solidFill>
            <a:schemeClr val="tx2"/>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a:solidFill>
                  <a:srgbClr val="50E6FF"/>
                </a:solidFill>
                <a:latin typeface="Segoe UI Semibold"/>
              </a:rPr>
              <a:t>SfMC Customer Lead</a:t>
            </a:r>
            <a:endParaRPr kumimoji="0" lang="en-US" sz="16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AU" sz="1050">
                <a:solidFill>
                  <a:srgbClr val="FFFFFF"/>
                </a:solidFill>
                <a:latin typeface="Segoe UI"/>
              </a:rPr>
              <a:t>The SfMC CL brings deep technical knowledge and “know me” of overall customer solution and contributes to business goals. They deliver solution-oriented proactive services to ensure solution reliability, stability and optimal performance. They provide deep knowledge and “know me” of overall customer solution architecture and business goals resulting in faster resolution of reactive incidents through collaboration with other support teams.</a:t>
            </a:r>
            <a:endParaRPr lang="en-US" sz="1050">
              <a:solidFill>
                <a:srgbClr val="FFFFFF"/>
              </a:solidFill>
              <a:latin typeface="Segoe UI"/>
            </a:endParaRPr>
          </a:p>
          <a:p>
            <a:pPr marL="0" marR="0" lvl="0" indent="0" algn="l" defTabSz="914400" rtl="0" eaLnBrk="1" fontAlgn="auto" latinLnBrk="0" hangingPunct="1">
              <a:lnSpc>
                <a:spcPct val="100000"/>
              </a:lnSpc>
              <a:spcBef>
                <a:spcPts val="30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1973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7">
            <a:extLst>
              <a:ext uri="{FF2B5EF4-FFF2-40B4-BE49-F238E27FC236}">
                <a16:creationId xmlns:a16="http://schemas.microsoft.com/office/drawing/2014/main" id="{91768F63-B374-469F-9CE3-9435C6E8279A}"/>
              </a:ext>
            </a:extLst>
          </p:cNvPr>
          <p:cNvGraphicFramePr>
            <a:graphicFrameLocks noGrp="1"/>
          </p:cNvGraphicFramePr>
          <p:nvPr>
            <p:extLst>
              <p:ext uri="{D42A27DB-BD31-4B8C-83A1-F6EECF244321}">
                <p14:modId xmlns:p14="http://schemas.microsoft.com/office/powerpoint/2010/main" val="374186903"/>
              </p:ext>
            </p:extLst>
          </p:nvPr>
        </p:nvGraphicFramePr>
        <p:xfrm>
          <a:off x="394423" y="355840"/>
          <a:ext cx="11327606" cy="3348116"/>
        </p:xfrm>
        <a:graphic>
          <a:graphicData uri="http://schemas.openxmlformats.org/drawingml/2006/table">
            <a:tbl>
              <a:tblPr firstRow="1">
                <a:tableStyleId>{5C22544A-7EE6-4342-B048-85BDC9FD1C3A}</a:tableStyleId>
              </a:tblPr>
              <a:tblGrid>
                <a:gridCol w="11327606">
                  <a:extLst>
                    <a:ext uri="{9D8B030D-6E8A-4147-A177-3AD203B41FA5}">
                      <a16:colId xmlns:a16="http://schemas.microsoft.com/office/drawing/2014/main" val="2065352630"/>
                    </a:ext>
                  </a:extLst>
                </a:gridCol>
              </a:tblGrid>
              <a:tr h="543956">
                <a:tc>
                  <a:txBody>
                    <a:bodyPr/>
                    <a:lstStyle/>
                    <a:p>
                      <a:pPr marL="0" algn="l" defTabSz="914400" rtl="0" eaLnBrk="1" latinLnBrk="0" hangingPunct="1"/>
                      <a:r>
                        <a:rPr lang="en-CA" sz="2000" b="1" kern="1200">
                          <a:solidFill>
                            <a:schemeClr val="lt1"/>
                          </a:solidFill>
                          <a:latin typeface="Segoe UI" panose="020B0502040204020203" pitchFamily="34" charset="0"/>
                          <a:ea typeface="+mn-ea"/>
                          <a:cs typeface="Segoe UI" panose="020B0502040204020203" pitchFamily="34" charset="0"/>
                        </a:rPr>
                        <a:t>CSAM / SfMC Customer Lead Relationship</a:t>
                      </a:r>
                      <a:endParaRPr lang="en-US" sz="2000" b="1" kern="1200">
                        <a:solidFill>
                          <a:schemeClr val="lt1"/>
                        </a:solidFill>
                        <a:latin typeface="Segoe UI" panose="020B0502040204020203" pitchFamily="34" charset="0"/>
                        <a:ea typeface="+mn-ea"/>
                        <a:cs typeface="Segoe UI" panose="020B0502040204020203" pitchFamily="34" charset="0"/>
                      </a:endParaRPr>
                    </a:p>
                  </a:txBody>
                  <a:tcPr anchor="ct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199847020"/>
                  </a:ext>
                </a:extLst>
              </a:tr>
              <a:tr h="2477724">
                <a:tc>
                  <a:txBody>
                    <a:bodyPr/>
                    <a:lstStyle/>
                    <a:p>
                      <a:pPr lvl="0"/>
                      <a:endParaRPr kumimoji="0" lang="en-US" sz="1000" b="1" i="0" u="none" strike="noStrike" kern="1200" cap="none" spc="0" normalizeH="0" baseline="0" noProof="0">
                        <a:ln>
                          <a:noFill/>
                        </a:ln>
                        <a:solidFill>
                          <a:schemeClr val="tx1"/>
                        </a:solidFill>
                        <a:effectLst/>
                        <a:uLnTx/>
                        <a:uFillTx/>
                        <a:latin typeface="Segoe UI"/>
                        <a:ea typeface="+mn-ea"/>
                        <a:cs typeface="Segoe UI"/>
                      </a:endParaRPr>
                    </a:p>
                    <a:p>
                      <a:pPr lvl="0"/>
                      <a:r>
                        <a:rPr lang="en-US" sz="1400" b="1">
                          <a:solidFill>
                            <a:schemeClr val="tx1"/>
                          </a:solidFill>
                          <a:latin typeface="Segoe UI"/>
                          <a:cs typeface="Segoe UI"/>
                        </a:rPr>
                        <a:t>Who brings what to the table:</a:t>
                      </a:r>
                      <a:endParaRPr kumimoji="0" lang="en-US" sz="1400" i="0" u="none" strike="noStrike" kern="1200" cap="none" spc="0" normalizeH="0" baseline="0" noProof="0">
                        <a:ln>
                          <a:noFill/>
                        </a:ln>
                        <a:solidFill>
                          <a:prstClr val="black"/>
                        </a:solidFill>
                        <a:effectLst/>
                        <a:uLnTx/>
                        <a:uFillTx/>
                        <a:latin typeface="Segoe UI"/>
                        <a:ea typeface="+mn-ea"/>
                        <a:cs typeface="Segoe UI"/>
                      </a:endParaRPr>
                    </a:p>
                    <a:p>
                      <a:pPr marL="171450" marR="0" lvl="0" indent="-171450" algn="l" defTabSz="914400" rtl="0" eaLnBrk="1" fontAlgn="auto" latinLnBrk="0" hangingPunct="1">
                        <a:lnSpc>
                          <a:spcPct val="100000"/>
                        </a:lnSpc>
                        <a:spcBef>
                          <a:spcPts val="0"/>
                        </a:spcBef>
                        <a:spcAft>
                          <a:spcPts val="0"/>
                        </a:spcAft>
                        <a:buFont typeface="Arial" panose="020B0604020202020204" pitchFamily="34" charset="0"/>
                        <a:buChar char="•"/>
                      </a:pPr>
                      <a:r>
                        <a:rPr kumimoji="0" lang="en-US" sz="1400" i="0" u="none" strike="noStrike" kern="1200" cap="none" spc="0" normalizeH="0" baseline="0">
                          <a:ln>
                            <a:noFill/>
                          </a:ln>
                          <a:solidFill>
                            <a:schemeClr val="dk1"/>
                          </a:solidFill>
                          <a:effectLst/>
                          <a:uLnTx/>
                          <a:uFillTx/>
                          <a:latin typeface="Segoe UI"/>
                          <a:ea typeface="+mn-ea"/>
                          <a:cs typeface="Segoe UI"/>
                        </a:rPr>
                        <a:t>The CSAM is accountable for the overall customer relationship and delivery management of the proactive Customer Success program, including contractual oversight, usage, and renewals.</a:t>
                      </a:r>
                    </a:p>
                    <a:p>
                      <a:pPr marL="171450" marR="0" lvl="0" indent="-171450" algn="l" defTabSz="914400" rtl="0" eaLnBrk="1" fontAlgn="auto" latinLnBrk="0" hangingPunct="1">
                        <a:lnSpc>
                          <a:spcPct val="100000"/>
                        </a:lnSpc>
                        <a:spcBef>
                          <a:spcPts val="0"/>
                        </a:spcBef>
                        <a:spcAft>
                          <a:spcPts val="0"/>
                        </a:spcAft>
                        <a:buFont typeface="Arial" panose="020B0604020202020204" pitchFamily="34" charset="0"/>
                        <a:buChar char="•"/>
                      </a:pPr>
                      <a:r>
                        <a:rPr kumimoji="0" lang="en-US" sz="1400" i="0" u="none" strike="noStrike" kern="1200" cap="none" spc="0" normalizeH="0" baseline="0">
                          <a:ln>
                            <a:noFill/>
                          </a:ln>
                          <a:solidFill>
                            <a:schemeClr val="dk1"/>
                          </a:solidFill>
                          <a:effectLst/>
                          <a:uLnTx/>
                          <a:uFillTx/>
                          <a:latin typeface="Segoe UI"/>
                          <a:ea typeface="+mn-ea"/>
                          <a:cs typeface="Segoe UI"/>
                        </a:rPr>
                        <a:t>The CSAM leads customer discussions to understand their business goals and works with the SfMC CL to orchestrate delivery of the SfMC engaged Support Delivery Projects.</a:t>
                      </a:r>
                    </a:p>
                    <a:p>
                      <a:pPr marL="171450" marR="0" lvl="0" indent="-171450" algn="l" defTabSz="914400" rtl="0" eaLnBrk="1" fontAlgn="auto" latinLnBrk="0" hangingPunct="1">
                        <a:lnSpc>
                          <a:spcPct val="100000"/>
                        </a:lnSpc>
                        <a:spcBef>
                          <a:spcPts val="0"/>
                        </a:spcBef>
                        <a:spcAft>
                          <a:spcPts val="0"/>
                        </a:spcAft>
                        <a:buFont typeface="Arial" panose="020B0604020202020204" pitchFamily="34" charset="0"/>
                        <a:buChar char="•"/>
                      </a:pPr>
                      <a:r>
                        <a:rPr kumimoji="0" lang="en-US" sz="1400" i="0" u="none" strike="noStrike" kern="1200" cap="none" spc="0" normalizeH="0" baseline="0">
                          <a:ln>
                            <a:noFill/>
                          </a:ln>
                          <a:solidFill>
                            <a:schemeClr val="dk1"/>
                          </a:solidFill>
                          <a:effectLst/>
                          <a:uLnTx/>
                          <a:uFillTx/>
                          <a:latin typeface="Segoe UI"/>
                          <a:ea typeface="+mn-ea"/>
                          <a:cs typeface="Segoe UI"/>
                        </a:rPr>
                        <a:t>The SfMC CL brings deep technical knowledge and “know me” of overall customer solution and contributes to business goals.</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endParaRPr lang="en-US" sz="1400" b="1">
                        <a:solidFill>
                          <a:schemeClr val="tx1"/>
                        </a:solidFill>
                        <a:latin typeface="Segoe UI"/>
                        <a:cs typeface="Segoe UI"/>
                      </a:endParaRPr>
                    </a:p>
                    <a:p>
                      <a:pPr marL="0" marR="0" lvl="0" indent="0" algn="l" rtl="0" eaLnBrk="1" fontAlgn="auto" latinLnBrk="0" hangingPunct="1">
                        <a:lnSpc>
                          <a:spcPct val="100000"/>
                        </a:lnSpc>
                        <a:spcBef>
                          <a:spcPts val="0"/>
                        </a:spcBef>
                        <a:spcAft>
                          <a:spcPts val="0"/>
                        </a:spcAft>
                        <a:buFont typeface="Arial" panose="020B0604020202020204" pitchFamily="34" charset="0"/>
                        <a:buNone/>
                      </a:pPr>
                      <a:r>
                        <a:rPr lang="en-US" sz="1400" b="1">
                          <a:solidFill>
                            <a:schemeClr val="tx1"/>
                          </a:solidFill>
                          <a:latin typeface="Segoe UI"/>
                          <a:cs typeface="Segoe UI"/>
                        </a:rPr>
                        <a:t>What’s the relationship rhythm:</a:t>
                      </a:r>
                    </a:p>
                    <a:p>
                      <a:pPr marL="0" marR="0" lvl="0" indent="0" algn="l" defTabSz="914400" rtl="0" eaLnBrk="1" fontAlgn="auto" latinLnBrk="0" hangingPunct="1">
                        <a:lnSpc>
                          <a:spcPct val="100000"/>
                        </a:lnSpc>
                        <a:spcBef>
                          <a:spcPts val="0"/>
                        </a:spcBef>
                        <a:spcAft>
                          <a:spcPts val="0"/>
                        </a:spcAft>
                        <a:buFontTx/>
                        <a:buNone/>
                      </a:pPr>
                      <a:r>
                        <a:rPr kumimoji="0" lang="en-AU" sz="1400" i="0" u="none" strike="noStrike" kern="1200" cap="none" spc="0" normalizeH="0" baseline="0" noProof="0">
                          <a:ln>
                            <a:noFill/>
                          </a:ln>
                          <a:solidFill>
                            <a:schemeClr val="dk1"/>
                          </a:solidFill>
                          <a:effectLst/>
                          <a:uLnTx/>
                          <a:uFillTx/>
                          <a:latin typeface="+mn-lt"/>
                          <a:ea typeface="+mn-ea"/>
                          <a:cs typeface="Segoe UI"/>
                        </a:rPr>
                        <a:t>The CSAM and SfMC CL partner on delivery of the SfMC contract and exhibit obligations to the customer through regular meetings. These include internal SfMC Delivery Check-ins/SfMC Delivery Health Reviews with active participation of CSAM Manager and SfMC CSA Manager, as well as customer facing CSDR for the SfMC Support Delivery Projects.</a:t>
                      </a:r>
                      <a:r>
                        <a:rPr kumimoji="0" lang="en-US" sz="1400" i="0" u="none" strike="noStrike" kern="1200" cap="none" spc="0" normalizeH="0" baseline="0" noProof="0">
                          <a:ln>
                            <a:noFill/>
                          </a:ln>
                          <a:solidFill>
                            <a:schemeClr val="dk1"/>
                          </a:solidFill>
                          <a:effectLst/>
                          <a:uLnTx/>
                          <a:uFillTx/>
                          <a:latin typeface="Segoe UI"/>
                          <a:ea typeface="+mn-ea"/>
                          <a:cs typeface="Segoe UI"/>
                        </a:rPr>
                        <a:t> The CSAM and SfMC CL work hand in hand to surface opportunities to deliver SfMC value.</a:t>
                      </a:r>
                      <a:endParaRPr lang="en-US" sz="1000">
                        <a:latin typeface="Segoe UI"/>
                        <a:cs typeface="Segoe UI"/>
                      </a:endParaRPr>
                    </a:p>
                  </a:txBody>
                  <a:tcP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144687508"/>
                  </a:ext>
                </a:extLst>
              </a:tr>
            </a:tbl>
          </a:graphicData>
        </a:graphic>
      </p:graphicFrame>
      <p:grpSp>
        <p:nvGrpSpPr>
          <p:cNvPr id="15" name="Group 14">
            <a:extLst>
              <a:ext uri="{FF2B5EF4-FFF2-40B4-BE49-F238E27FC236}">
                <a16:creationId xmlns:a16="http://schemas.microsoft.com/office/drawing/2014/main" id="{3857602A-4BAD-4F17-BF81-FBC10505D2EB}"/>
              </a:ext>
            </a:extLst>
          </p:cNvPr>
          <p:cNvGrpSpPr/>
          <p:nvPr/>
        </p:nvGrpSpPr>
        <p:grpSpPr>
          <a:xfrm>
            <a:off x="10706874" y="426094"/>
            <a:ext cx="955235" cy="364756"/>
            <a:chOff x="6020659" y="3637722"/>
            <a:chExt cx="993224" cy="367919"/>
          </a:xfrm>
        </p:grpSpPr>
        <p:pic>
          <p:nvPicPr>
            <p:cNvPr id="30" name="Graphic 29" descr="Brain in head">
              <a:extLst>
                <a:ext uri="{FF2B5EF4-FFF2-40B4-BE49-F238E27FC236}">
                  <a16:creationId xmlns:a16="http://schemas.microsoft.com/office/drawing/2014/main" id="{1BCB8672-2A49-455E-AE2C-C1441B9A48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659" y="3637722"/>
              <a:ext cx="367919" cy="367919"/>
            </a:xfrm>
            <a:prstGeom prst="rect">
              <a:avLst/>
            </a:prstGeom>
          </p:spPr>
        </p:pic>
        <p:pic>
          <p:nvPicPr>
            <p:cNvPr id="31" name="Graphic 30" descr="Heartbeat">
              <a:extLst>
                <a:ext uri="{FF2B5EF4-FFF2-40B4-BE49-F238E27FC236}">
                  <a16:creationId xmlns:a16="http://schemas.microsoft.com/office/drawing/2014/main" id="{FBF8CD38-BAEE-468B-951A-9E6776B90C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0001" y="3637722"/>
              <a:ext cx="367919" cy="367919"/>
            </a:xfrm>
            <a:prstGeom prst="rect">
              <a:avLst/>
            </a:prstGeom>
          </p:spPr>
        </p:pic>
        <p:pic>
          <p:nvPicPr>
            <p:cNvPr id="33" name="Graphic 32" descr="Brain in head">
              <a:extLst>
                <a:ext uri="{FF2B5EF4-FFF2-40B4-BE49-F238E27FC236}">
                  <a16:creationId xmlns:a16="http://schemas.microsoft.com/office/drawing/2014/main" id="{7DBC3A57-D580-4887-B151-50E2E609D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645964" y="3637722"/>
              <a:ext cx="367919" cy="367919"/>
            </a:xfrm>
            <a:prstGeom prst="rect">
              <a:avLst/>
            </a:prstGeom>
          </p:spPr>
        </p:pic>
      </p:grpSp>
      <p:graphicFrame>
        <p:nvGraphicFramePr>
          <p:cNvPr id="40" name="Table 7">
            <a:extLst>
              <a:ext uri="{FF2B5EF4-FFF2-40B4-BE49-F238E27FC236}">
                <a16:creationId xmlns:a16="http://schemas.microsoft.com/office/drawing/2014/main" id="{B1098761-52F0-462F-8E13-8D1B441D92A6}"/>
              </a:ext>
            </a:extLst>
          </p:cNvPr>
          <p:cNvGraphicFramePr>
            <a:graphicFrameLocks noGrp="1"/>
          </p:cNvGraphicFramePr>
          <p:nvPr>
            <p:extLst>
              <p:ext uri="{D42A27DB-BD31-4B8C-83A1-F6EECF244321}">
                <p14:modId xmlns:p14="http://schemas.microsoft.com/office/powerpoint/2010/main" val="1379147733"/>
              </p:ext>
            </p:extLst>
          </p:nvPr>
        </p:nvGraphicFramePr>
        <p:xfrm>
          <a:off x="1056450" y="3730970"/>
          <a:ext cx="10003551" cy="2786138"/>
        </p:xfrm>
        <a:graphic>
          <a:graphicData uri="http://schemas.openxmlformats.org/drawingml/2006/table">
            <a:tbl>
              <a:tblPr firstRow="1">
                <a:tableStyleId>{5C22544A-7EE6-4342-B048-85BDC9FD1C3A}</a:tableStyleId>
              </a:tblPr>
              <a:tblGrid>
                <a:gridCol w="4818838">
                  <a:extLst>
                    <a:ext uri="{9D8B030D-6E8A-4147-A177-3AD203B41FA5}">
                      <a16:colId xmlns:a16="http://schemas.microsoft.com/office/drawing/2014/main" val="2065352630"/>
                    </a:ext>
                  </a:extLst>
                </a:gridCol>
                <a:gridCol w="365875">
                  <a:extLst>
                    <a:ext uri="{9D8B030D-6E8A-4147-A177-3AD203B41FA5}">
                      <a16:colId xmlns:a16="http://schemas.microsoft.com/office/drawing/2014/main" val="3847537172"/>
                    </a:ext>
                  </a:extLst>
                </a:gridCol>
                <a:gridCol w="4818838">
                  <a:extLst>
                    <a:ext uri="{9D8B030D-6E8A-4147-A177-3AD203B41FA5}">
                      <a16:colId xmlns:a16="http://schemas.microsoft.com/office/drawing/2014/main" val="2578725331"/>
                    </a:ext>
                  </a:extLst>
                </a:gridCol>
              </a:tblGrid>
              <a:tr h="336116">
                <a:tc>
                  <a:txBody>
                    <a:bodyPr/>
                    <a:lstStyle/>
                    <a:p>
                      <a:pPr marL="0" algn="l" defTabSz="914400" rtl="0" eaLnBrk="1" latinLnBrk="0" hangingPunct="1"/>
                      <a:r>
                        <a:rPr lang="en-US" sz="1400" b="1" kern="1200">
                          <a:solidFill>
                            <a:schemeClr val="lt1"/>
                          </a:solidFill>
                          <a:latin typeface="Segoe UI"/>
                          <a:ea typeface="+mn-ea"/>
                          <a:cs typeface="Segoe UI"/>
                        </a:rPr>
                        <a:t>CSAM Role Stats</a:t>
                      </a:r>
                    </a:p>
                  </a:txBody>
                  <a:tcPr>
                    <a:lnL w="12700" cmpd="sng">
                      <a:noFill/>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en-US" sz="300">
                        <a:latin typeface="Segoe UI" panose="020B0502040204020203" pitchFamily="34" charset="0"/>
                        <a:cs typeface="Segoe UI" panose="020B0502040204020203" pitchFamily="34" charset="0"/>
                      </a:endParaRP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sz="1400" b="1" kern="1200" err="1">
                          <a:solidFill>
                            <a:schemeClr val="lt1"/>
                          </a:solidFill>
                          <a:latin typeface="Segoe UI"/>
                          <a:ea typeface="+mn-ea"/>
                          <a:cs typeface="Segoe UI"/>
                        </a:rPr>
                        <a:t>SfMC</a:t>
                      </a:r>
                      <a:r>
                        <a:rPr lang="en-US" sz="1400" b="1" kern="1200">
                          <a:solidFill>
                            <a:schemeClr val="lt1"/>
                          </a:solidFill>
                          <a:latin typeface="Segoe UI"/>
                          <a:ea typeface="+mn-ea"/>
                          <a:cs typeface="Segoe UI"/>
                        </a:rPr>
                        <a:t> CL Role Stats</a:t>
                      </a:r>
                    </a:p>
                  </a:txBody>
                  <a:tcPr>
                    <a:lnL w="762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199847020"/>
                  </a:ext>
                </a:extLst>
              </a:tr>
              <a:tr h="2450022">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Segoe UI"/>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Segoe UI"/>
                        </a:rPr>
                        <a:t>Objectives and Key Results: </a:t>
                      </a:r>
                      <a:endParaRPr lang="en-US" sz="1400" b="1" i="0" u="none" strike="noStrike" kern="1200" cap="none" spc="0" normalizeH="0" baseline="0" noProof="0">
                        <a:ln>
                          <a:noFill/>
                        </a:ln>
                        <a:solidFill>
                          <a:schemeClr val="tx1"/>
                        </a:solidFill>
                        <a:effectLst/>
                        <a:uLnTx/>
                        <a:uFillTx/>
                        <a:latin typeface="Segoe UI"/>
                        <a:cs typeface="Segoe UI"/>
                      </a:endParaRP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a:ln>
                            <a:noFill/>
                          </a:ln>
                          <a:solidFill>
                            <a:schemeClr val="dk1"/>
                          </a:solidFill>
                          <a:effectLst/>
                          <a:uLnTx/>
                          <a:uFillTx/>
                          <a:latin typeface="Segoe UI"/>
                          <a:ea typeface="+mn-ea"/>
                          <a:cs typeface="Segoe UI"/>
                        </a:rPr>
                        <a:t>Customer Satisfaction</a:t>
                      </a:r>
                    </a:p>
                    <a:p>
                      <a:pPr marL="0" lvl="0" indent="-171450" algn="l" defTabSz="914400" rtl="0" eaLnBrk="1" latinLnBrk="0" hangingPunct="1">
                        <a:lnSpc>
                          <a:spcPct val="100000"/>
                        </a:lnSpc>
                        <a:spcBef>
                          <a:spcPts val="0"/>
                        </a:spcBef>
                        <a:spcAft>
                          <a:spcPts val="0"/>
                        </a:spcAft>
                        <a:buClrTx/>
                        <a:buSzTx/>
                        <a:buFont typeface="Arial" panose="020B0604020202020204" pitchFamily="34" charset="0"/>
                        <a:buChar char="•"/>
                      </a:pPr>
                      <a:r>
                        <a:rPr kumimoji="0" lang="en-US" sz="1400" i="0" u="none" strike="noStrike" kern="1200" cap="none" spc="0" normalizeH="0" baseline="0" noProof="0">
                          <a:ln>
                            <a:noFill/>
                          </a:ln>
                          <a:solidFill>
                            <a:schemeClr val="dk1"/>
                          </a:solidFill>
                          <a:effectLst/>
                          <a:uLnTx/>
                          <a:uFillTx/>
                          <a:latin typeface="+mn-lt"/>
                          <a:ea typeface="+mn-ea"/>
                          <a:cs typeface="Segoe UI"/>
                        </a:rPr>
                        <a:t>Renewals/Usage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mn-ea"/>
                          <a:cs typeface="Segoe UI"/>
                        </a:rPr>
                        <a:t>Key Relationships:</a:t>
                      </a:r>
                      <a:endParaRPr lang="en-US" sz="1400" b="1" i="0" u="none" strike="noStrike" kern="1200" cap="none" spc="0" normalizeH="0" baseline="0" noProof="0">
                        <a:ln>
                          <a:noFill/>
                        </a:ln>
                        <a:solidFill>
                          <a:schemeClr val="tx1"/>
                        </a:solidFill>
                        <a:effectLst/>
                        <a:uLnTx/>
                        <a:uFillTx/>
                        <a:latin typeface="Segoe UI"/>
                        <a:cs typeface="Segoe UI"/>
                      </a:endParaRPr>
                    </a:p>
                    <a:p>
                      <a:pPr marL="0" lvl="0" indent="0" algn="l" defTabSz="914400" rtl="0" eaLnBrk="1" latinLnBrk="0" hangingPunct="1">
                        <a:buFont typeface="Arial" panose="020B0604020202020204" pitchFamily="34" charset="0"/>
                        <a:buNone/>
                        <a:defRPr/>
                      </a:pPr>
                      <a:r>
                        <a:rPr kumimoji="0" lang="en-US" sz="1400" i="0" u="none" strike="noStrike" kern="1200" cap="none" spc="0" normalizeH="0" baseline="0">
                          <a:ln>
                            <a:noFill/>
                          </a:ln>
                          <a:solidFill>
                            <a:schemeClr val="dk1"/>
                          </a:solidFill>
                          <a:effectLst/>
                          <a:uLnTx/>
                          <a:uFillTx/>
                          <a:latin typeface="Segoe UI"/>
                          <a:ea typeface="+mn-ea"/>
                          <a:cs typeface="Segoe UI"/>
                        </a:rPr>
                        <a:t>SfMC CL, CSM, STU, CSS/IM, ADE, DA, SE, Delivery Partners, Engineering, Fasttrack, GBB, OCP, CSA-Manager</a:t>
                      </a:r>
                      <a:endParaRPr kumimoji="0" lang="en-US" sz="1400" i="0" u="none" strike="noStrike" kern="1200" cap="none" spc="0" normalizeH="0" baseline="0" noProof="0">
                        <a:ln>
                          <a:noFill/>
                        </a:ln>
                        <a:solidFill>
                          <a:schemeClr val="dk1"/>
                        </a:solidFill>
                        <a:effectLst/>
                        <a:uLnTx/>
                        <a:uFillTx/>
                        <a:latin typeface="Segoe UI"/>
                        <a:ea typeface="+mn-ea"/>
                        <a:cs typeface="Segoe UI"/>
                      </a:endParaRPr>
                    </a:p>
                  </a:txBody>
                  <a:tcPr>
                    <a:lnL w="12700" cmpd="sng">
                      <a:noFill/>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AE3F3"/>
                    </a:solidFill>
                  </a:tcPr>
                </a:tc>
                <a:tc>
                  <a:txBody>
                    <a:bodyPr/>
                    <a:lstStyle/>
                    <a:p>
                      <a:endParaRPr lang="en-US" sz="1000">
                        <a:latin typeface="Segoe UI" panose="020B0502040204020203" pitchFamily="34" charset="0"/>
                        <a:cs typeface="Segoe UI" panose="020B0502040204020203" pitchFamily="34" charset="0"/>
                      </a:endParaRP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lvl="0" indent="0" algn="l">
                        <a:lnSpc>
                          <a:spcPct val="100000"/>
                        </a:lnSpc>
                        <a:spcBef>
                          <a:spcPts val="0"/>
                        </a:spcBef>
                        <a:spcAft>
                          <a:spcPts val="0"/>
                        </a:spcAft>
                        <a:buClrTx/>
                        <a:buSzTx/>
                        <a:buNone/>
                      </a:pPr>
                      <a:endParaRPr lang="en-US" sz="1400" b="0" i="0" u="none" strike="noStrike" kern="1200" cap="none" spc="0" normalizeH="0" baseline="0" noProof="0">
                        <a:ln>
                          <a:noFill/>
                        </a:ln>
                        <a:effectLst/>
                        <a:uLnTx/>
                        <a:uFillTx/>
                        <a:latin typeface="Segoe UI"/>
                      </a:endParaRPr>
                    </a:p>
                    <a:p>
                      <a:pPr marL="0" lvl="0" indent="0" algn="l">
                        <a:lnSpc>
                          <a:spcPct val="100000"/>
                        </a:lnSpc>
                        <a:spcBef>
                          <a:spcPts val="0"/>
                        </a:spcBef>
                        <a:spcAft>
                          <a:spcPts val="0"/>
                        </a:spcAft>
                        <a:buClrTx/>
                        <a:buSzTx/>
                        <a:buNone/>
                      </a:pPr>
                      <a:r>
                        <a:rPr lang="en-US" sz="1400" b="1" i="0" u="none" strike="noStrike" kern="1200" cap="none" spc="0" normalizeH="0" baseline="0" noProof="0">
                          <a:ln>
                            <a:noFill/>
                          </a:ln>
                          <a:effectLst/>
                          <a:uLnTx/>
                          <a:uFillTx/>
                          <a:latin typeface="Segoe UI"/>
                        </a:rPr>
                        <a:t>Objectives and Key Results: </a:t>
                      </a:r>
                      <a:endParaRPr lang="en-US" sz="1400">
                        <a:latin typeface="Segoe UI"/>
                      </a:endParaRPr>
                    </a:p>
                    <a:p>
                      <a:pPr marL="0" lvl="0" indent="-171450" algn="l" defTabSz="914400" rtl="0" eaLnBrk="1" latinLnBrk="0" hangingPunct="1">
                        <a:lnSpc>
                          <a:spcPct val="100000"/>
                        </a:lnSpc>
                        <a:spcBef>
                          <a:spcPts val="0"/>
                        </a:spcBef>
                        <a:spcAft>
                          <a:spcPts val="0"/>
                        </a:spcAft>
                        <a:buClrTx/>
                        <a:buSzTx/>
                        <a:buFont typeface="Arial" panose="020B0604020202020204" pitchFamily="34" charset="0"/>
                        <a:buChar char="•"/>
                      </a:pPr>
                      <a:r>
                        <a:rPr kumimoji="0" lang="en-US" sz="1400" i="0" u="none" strike="noStrike" kern="1200" cap="none" spc="0" normalizeH="0" baseline="0" noProof="0">
                          <a:ln>
                            <a:noFill/>
                          </a:ln>
                          <a:solidFill>
                            <a:schemeClr val="dk1"/>
                          </a:solidFill>
                          <a:effectLst/>
                          <a:uLnTx/>
                          <a:uFillTx/>
                          <a:latin typeface="Segoe UI"/>
                          <a:ea typeface="+mn-ea"/>
                          <a:cs typeface="Segoe UI"/>
                        </a:rPr>
                        <a:t>Customer Satisfaction</a:t>
                      </a:r>
                      <a:endParaRPr kumimoji="0" lang="en-US" sz="1400" i="0" u="none" strike="noStrike" kern="1200" cap="none" spc="0" normalizeH="0" baseline="0">
                        <a:ln>
                          <a:noFill/>
                        </a:ln>
                        <a:solidFill>
                          <a:schemeClr val="dk1"/>
                        </a:solidFill>
                        <a:effectLst/>
                        <a:uLnTx/>
                        <a:uFillTx/>
                        <a:latin typeface="Segoe UI"/>
                        <a:ea typeface="+mn-ea"/>
                        <a:cs typeface="Segoe UI"/>
                      </a:endParaRPr>
                    </a:p>
                    <a:p>
                      <a:pPr marL="0" lvl="0" indent="-171450" algn="l" defTabSz="914400" rtl="0" eaLnBrk="1" latinLnBrk="0" hangingPunct="1">
                        <a:lnSpc>
                          <a:spcPct val="100000"/>
                        </a:lnSpc>
                        <a:spcBef>
                          <a:spcPts val="0"/>
                        </a:spcBef>
                        <a:spcAft>
                          <a:spcPts val="0"/>
                        </a:spcAft>
                        <a:buClrTx/>
                        <a:buSzTx/>
                        <a:buFont typeface="Arial" panose="020B0604020202020204" pitchFamily="34" charset="0"/>
                        <a:buChar char="•"/>
                      </a:pPr>
                      <a:r>
                        <a:rPr kumimoji="0" lang="en-US" sz="1400" i="0" u="none" strike="noStrike" kern="1200" cap="none" spc="0" normalizeH="0" baseline="0" noProof="0">
                          <a:ln>
                            <a:noFill/>
                          </a:ln>
                          <a:solidFill>
                            <a:schemeClr val="dk1"/>
                          </a:solidFill>
                          <a:effectLst/>
                          <a:uLnTx/>
                          <a:uFillTx/>
                          <a:latin typeface="Segoe UI"/>
                          <a:ea typeface="+mn-ea"/>
                          <a:cs typeface="Segoe UI"/>
                        </a:rPr>
                        <a:t>Renewals/Usage</a:t>
                      </a:r>
                    </a:p>
                    <a:p>
                      <a:pPr marL="0" lvl="0" indent="0" algn="l">
                        <a:lnSpc>
                          <a:spcPct val="100000"/>
                        </a:lnSpc>
                        <a:spcBef>
                          <a:spcPts val="0"/>
                        </a:spcBef>
                        <a:spcAft>
                          <a:spcPts val="0"/>
                        </a:spcAft>
                        <a:buClrTx/>
                        <a:buSzTx/>
                        <a:buNone/>
                      </a:pPr>
                      <a:endParaRPr lang="en-US" sz="1400" b="1" i="0" u="none" strike="noStrike" kern="1200" cap="none" spc="0" normalizeH="0" baseline="0" noProof="0">
                        <a:ln>
                          <a:noFill/>
                        </a:ln>
                        <a:effectLst/>
                        <a:uLnTx/>
                        <a:uFillTx/>
                        <a:latin typeface="Segoe UI"/>
                      </a:endParaRPr>
                    </a:p>
                    <a:p>
                      <a:pPr marL="0" lvl="0" indent="0" algn="l">
                        <a:lnSpc>
                          <a:spcPct val="100000"/>
                        </a:lnSpc>
                        <a:spcBef>
                          <a:spcPts val="0"/>
                        </a:spcBef>
                        <a:spcAft>
                          <a:spcPts val="0"/>
                        </a:spcAft>
                        <a:buClrTx/>
                        <a:buSzTx/>
                        <a:buNone/>
                      </a:pPr>
                      <a:r>
                        <a:rPr lang="en-US" sz="1400" b="1" i="0" u="none" strike="noStrike" kern="1200" cap="none" spc="0" normalizeH="0" baseline="0" noProof="0">
                          <a:ln>
                            <a:noFill/>
                          </a:ln>
                          <a:effectLst/>
                          <a:uLnTx/>
                          <a:uFillTx/>
                          <a:latin typeface="Segoe UI"/>
                        </a:rPr>
                        <a:t>Key Relationships:</a:t>
                      </a:r>
                      <a:endParaRPr lang="en-US" sz="1400">
                        <a:latin typeface="Segoe UI"/>
                      </a:endParaRPr>
                    </a:p>
                    <a:p>
                      <a:pPr marL="0" marR="0" lvl="0" indent="0" algn="l" defTabSz="914400" rtl="0" eaLnBrk="1" latinLnBrk="0" hangingPunct="1">
                        <a:lnSpc>
                          <a:spcPct val="100000"/>
                        </a:lnSpc>
                        <a:spcBef>
                          <a:spcPts val="0"/>
                        </a:spcBef>
                        <a:spcAft>
                          <a:spcPts val="0"/>
                        </a:spcAft>
                        <a:buClrTx/>
                        <a:buSzTx/>
                        <a:buFont typeface="Arial" panose="020B0604020202020204" pitchFamily="34" charset="0"/>
                        <a:buNone/>
                      </a:pPr>
                      <a:r>
                        <a:rPr kumimoji="0" lang="en-US" sz="1400" i="0" u="none" strike="noStrike" kern="1200" cap="none" spc="0" normalizeH="0" baseline="0" noProof="0">
                          <a:ln>
                            <a:noFill/>
                          </a:ln>
                          <a:solidFill>
                            <a:schemeClr val="dk1"/>
                          </a:solidFill>
                          <a:effectLst/>
                          <a:uLnTx/>
                          <a:uFillTx/>
                          <a:latin typeface="Segoe UI"/>
                          <a:ea typeface="+mn-ea"/>
                          <a:cs typeface="Segoe UI"/>
                        </a:rPr>
                        <a:t>CSS, IM, Engineering, </a:t>
                      </a:r>
                      <a:r>
                        <a:rPr lang="en-US" sz="1400" i="0" u="none" strike="noStrike" kern="1200" cap="none" spc="0" normalizeH="0" baseline="0" noProof="0">
                          <a:ln>
                            <a:noFill/>
                          </a:ln>
                          <a:solidFill>
                            <a:schemeClr val="dk1"/>
                          </a:solidFill>
                          <a:effectLst/>
                          <a:uLnTx/>
                          <a:uFillTx/>
                          <a:latin typeface="Segoe UI"/>
                          <a:ea typeface="+mn-ea"/>
                          <a:cs typeface="Segoe UI"/>
                        </a:rPr>
                        <a:t>EDEs</a:t>
                      </a:r>
                      <a:r>
                        <a:rPr kumimoji="0" lang="en-US" sz="1400" i="0" u="none" strike="noStrike" kern="1200" cap="none" spc="0" normalizeH="0" baseline="0" noProof="0">
                          <a:ln>
                            <a:noFill/>
                          </a:ln>
                          <a:solidFill>
                            <a:schemeClr val="dk1"/>
                          </a:solidFill>
                          <a:effectLst/>
                          <a:uLnTx/>
                          <a:uFillTx/>
                          <a:latin typeface="Segoe UI"/>
                          <a:ea typeface="+mn-ea"/>
                          <a:cs typeface="Segoe UI"/>
                        </a:rPr>
                        <a:t>, ISD, CSA/CSM, GBB, SSSP, CSAM-M, CT</a:t>
                      </a:r>
                      <a:endParaRPr kumimoji="0" lang="en-US" sz="1400" i="0" u="none" strike="noStrike" kern="1200" cap="none" spc="0" normalizeH="0" baseline="0">
                        <a:ln>
                          <a:noFill/>
                        </a:ln>
                        <a:solidFill>
                          <a:schemeClr val="dk1"/>
                        </a:solidFill>
                        <a:effectLst/>
                        <a:uLnTx/>
                        <a:uFillTx/>
                        <a:latin typeface="Segoe UI"/>
                        <a:ea typeface="+mn-ea"/>
                        <a:cs typeface="Segoe UI"/>
                      </a:endParaRPr>
                    </a:p>
                  </a:txBody>
                  <a:tcPr>
                    <a:lnL w="762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144687508"/>
                  </a:ext>
                </a:extLst>
              </a:tr>
            </a:tbl>
          </a:graphicData>
        </a:graphic>
      </p:graphicFrame>
      <p:pic>
        <p:nvPicPr>
          <p:cNvPr id="42" name="Picture 41">
            <a:extLst>
              <a:ext uri="{FF2B5EF4-FFF2-40B4-BE49-F238E27FC236}">
                <a16:creationId xmlns:a16="http://schemas.microsoft.com/office/drawing/2014/main" id="{31AC7725-226F-40A1-9B73-FF696A61D069}"/>
              </a:ext>
            </a:extLst>
          </p:cNvPr>
          <p:cNvPicPr>
            <a:picLocks noChangeAspect="1"/>
          </p:cNvPicPr>
          <p:nvPr/>
        </p:nvPicPr>
        <p:blipFill>
          <a:blip r:embed="rId7"/>
          <a:stretch>
            <a:fillRect/>
          </a:stretch>
        </p:blipFill>
        <p:spPr>
          <a:xfrm>
            <a:off x="5465592" y="3477987"/>
            <a:ext cx="766827" cy="712656"/>
          </a:xfrm>
          <a:prstGeom prst="rect">
            <a:avLst/>
          </a:prstGeom>
        </p:spPr>
      </p:pic>
      <p:pic>
        <p:nvPicPr>
          <p:cNvPr id="44" name="Picture 43" descr="A picture containing wheel&#10;&#10;Description automatically generated">
            <a:extLst>
              <a:ext uri="{FF2B5EF4-FFF2-40B4-BE49-F238E27FC236}">
                <a16:creationId xmlns:a16="http://schemas.microsoft.com/office/drawing/2014/main" id="{050E499E-3E5B-433D-9E9C-E5AA81233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1560" y="3477987"/>
            <a:ext cx="764334" cy="714039"/>
          </a:xfrm>
          <a:prstGeom prst="rect">
            <a:avLst/>
          </a:prstGeom>
        </p:spPr>
      </p:pic>
      <p:sp>
        <p:nvSpPr>
          <p:cNvPr id="2" name="TextBox 1">
            <a:extLst>
              <a:ext uri="{FF2B5EF4-FFF2-40B4-BE49-F238E27FC236}">
                <a16:creationId xmlns:a16="http://schemas.microsoft.com/office/drawing/2014/main" id="{394B0C41-A20F-4B13-B057-7CCB9C67F3FC}"/>
              </a:ext>
            </a:extLst>
          </p:cNvPr>
          <p:cNvSpPr txBox="1"/>
          <p:nvPr/>
        </p:nvSpPr>
        <p:spPr>
          <a:xfrm>
            <a:off x="1780068" y="6642556"/>
            <a:ext cx="6391354" cy="215444"/>
          </a:xfrm>
          <a:prstGeom prst="rect">
            <a:avLst/>
          </a:prstGeom>
          <a:noFill/>
        </p:spPr>
        <p:txBody>
          <a:bodyPr wrap="square" rtlCol="0">
            <a:spAutoFit/>
          </a:bodyPr>
          <a:lstStyle/>
          <a:p>
            <a:r>
              <a:rPr lang="en-US" sz="800">
                <a:solidFill>
                  <a:srgbClr val="FF0000"/>
                </a:solidFill>
              </a:rPr>
              <a:t>* The CSAM will mostly engage with the SfMC CSA Customer Solution Lead or Co-lead for the accountabilities listed here</a:t>
            </a:r>
          </a:p>
        </p:txBody>
      </p:sp>
      <p:sp>
        <p:nvSpPr>
          <p:cNvPr id="8" name="Title 11">
            <a:extLst>
              <a:ext uri="{FF2B5EF4-FFF2-40B4-BE49-F238E27FC236}">
                <a16:creationId xmlns:a16="http://schemas.microsoft.com/office/drawing/2014/main" id="{F1A14EF7-7956-C511-7E20-06CD5A9887E1}"/>
              </a:ext>
            </a:extLst>
          </p:cNvPr>
          <p:cNvSpPr txBox="1">
            <a:spLocks/>
          </p:cNvSpPr>
          <p:nvPr/>
        </p:nvSpPr>
        <p:spPr>
          <a:xfrm>
            <a:off x="282008" y="359596"/>
            <a:ext cx="11552437" cy="102093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AU" sz="3000"/>
          </a:p>
        </p:txBody>
      </p:sp>
    </p:spTree>
    <p:extLst>
      <p:ext uri="{BB962C8B-B14F-4D97-AF65-F5344CB8AC3E}">
        <p14:creationId xmlns:p14="http://schemas.microsoft.com/office/powerpoint/2010/main" val="22686809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16526-6A78-3DF4-98FA-726952FB4A2D}"/>
              </a:ext>
            </a:extLst>
          </p:cNvPr>
          <p:cNvSpPr>
            <a:spLocks noGrp="1"/>
          </p:cNvSpPr>
          <p:nvPr>
            <p:ph type="title"/>
          </p:nvPr>
        </p:nvSpPr>
        <p:spPr>
          <a:xfrm>
            <a:off x="585216" y="2537210"/>
            <a:ext cx="10730484" cy="997196"/>
          </a:xfrm>
        </p:spPr>
        <p:txBody>
          <a:bodyPr/>
          <a:lstStyle/>
          <a:p>
            <a:r>
              <a:rPr lang="en-AU"/>
              <a:t>SfMC CSAM Manager and SfMC CSA Manager</a:t>
            </a:r>
          </a:p>
        </p:txBody>
      </p:sp>
    </p:spTree>
    <p:extLst>
      <p:ext uri="{BB962C8B-B14F-4D97-AF65-F5344CB8AC3E}">
        <p14:creationId xmlns:p14="http://schemas.microsoft.com/office/powerpoint/2010/main" val="48187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N.qzYmrJcZh8pu8IGdJkrg"/>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2.xml><?xml version="1.0" encoding="utf-8"?>
<a:theme xmlns:a="http://schemas.openxmlformats.org/drawingml/2006/main" name="1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3.xml><?xml version="1.0" encoding="utf-8"?>
<a:theme xmlns:a="http://schemas.openxmlformats.org/drawingml/2006/main" name="1-50006_City Lights - Purple">
  <a:themeElements>
    <a:clrScheme name="City Lights">
      <a:dk1>
        <a:srgbClr val="FFFFFF"/>
      </a:dk1>
      <a:lt1>
        <a:srgbClr val="505050"/>
      </a:lt1>
      <a:dk2>
        <a:srgbClr val="EAEAEA"/>
      </a:dk2>
      <a:lt2>
        <a:srgbClr val="32145A"/>
      </a:lt2>
      <a:accent1>
        <a:srgbClr val="5C2D91"/>
      </a:accent1>
      <a:accent2>
        <a:srgbClr val="008272"/>
      </a:accent2>
      <a:accent3>
        <a:srgbClr val="D83B01"/>
      </a:accent3>
      <a:accent4>
        <a:srgbClr val="0078D7"/>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ty Lights PPT Template_v09.potx" id="{2C2E5424-E1D2-450A-9B91-36A1FA6FEDB6}" vid="{01F075DE-385E-4256-93FA-A0C101CA14B1}"/>
    </a:ext>
  </a:extLst>
</a:theme>
</file>

<file path=ppt/theme/theme4.xml><?xml version="1.0" encoding="utf-8"?>
<a:theme xmlns:a="http://schemas.openxmlformats.org/drawingml/2006/main" name="Customer Success 2020">
  <a:themeElements>
    <a:clrScheme name="Custom 10">
      <a:dk1>
        <a:srgbClr val="1A1A1A"/>
      </a:dk1>
      <a:lt1>
        <a:srgbClr val="FFFFFF"/>
      </a:lt1>
      <a:dk2>
        <a:srgbClr val="008575"/>
      </a:dk2>
      <a:lt2>
        <a:srgbClr val="30E5D0"/>
      </a:lt2>
      <a:accent1>
        <a:srgbClr val="32145A"/>
      </a:accent1>
      <a:accent2>
        <a:srgbClr val="5C2D91"/>
      </a:accent2>
      <a:accent3>
        <a:srgbClr val="D59DFF"/>
      </a:accent3>
      <a:accent4>
        <a:srgbClr val="243A5E"/>
      </a:accent4>
      <a:accent5>
        <a:srgbClr val="0078D4"/>
      </a:accent5>
      <a:accent6>
        <a:srgbClr val="00BCF2"/>
      </a:accent6>
      <a:hlink>
        <a:srgbClr val="50E6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2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958390E7DF042929A0E3E6F7A9D1D" ma:contentTypeVersion="35" ma:contentTypeDescription="Create a new document." ma:contentTypeScope="" ma:versionID="29f1b0929c16c6852934f8a606ceb4c5">
  <xsd:schema xmlns:xsd="http://www.w3.org/2001/XMLSchema" xmlns:xs="http://www.w3.org/2001/XMLSchema" xmlns:p="http://schemas.microsoft.com/office/2006/metadata/properties" xmlns:ns1="http://schemas.microsoft.com/sharepoint/v3" xmlns:ns2="27695575-fbe5-4be0-84ea-c3cc907f36cc" xmlns:ns3="e429c0ec-666b-451c-a0d7-bf190ff43bfa" xmlns:ns4="230e9df3-be65-4c73-a93b-d1236ebd677e" targetNamespace="http://schemas.microsoft.com/office/2006/metadata/properties" ma:root="true" ma:fieldsID="b15de13388e3bd17b66d9a0b190184f8" ns1:_="" ns2:_="" ns3:_="" ns4:_="">
    <xsd:import namespace="http://schemas.microsoft.com/sharepoint/v3"/>
    <xsd:import namespace="27695575-fbe5-4be0-84ea-c3cc907f36cc"/>
    <xsd:import namespace="e429c0ec-666b-451c-a0d7-bf190ff43b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Category" minOccurs="0"/>
                <xsd:element ref="ns2:Presenter" minOccurs="0"/>
                <xsd:element ref="ns2:Audience" minOccurs="0"/>
                <xsd:element ref="ns2:Topic" minOccurs="0"/>
                <xsd:element ref="ns2:FY" minOccurs="0"/>
                <xsd:element ref="ns2:PublishDate" minOccurs="0"/>
                <xsd:element ref="ns2:RelatedResource" minOccurs="0"/>
                <xsd:element ref="ns2:LearningTable"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PrimaryTopic2"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otion" minOccurs="0"/>
                <xsd:element ref="ns2:AccessibilityCheck" minOccurs="0"/>
                <xsd:element ref="ns2:Links" minOccurs="0"/>
                <xsd:element ref="ns2:Alignment" minOccurs="0"/>
                <xsd:element ref="ns2:MediaServiceBillingMetadata" minOccurs="0"/>
                <xsd:element ref="ns2:VersionContro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1" nillable="true" ma:displayName="Unified Compliance Policy Properties" ma:hidden="true" ma:internalName="_ip_UnifiedCompliancePolicyProperties">
      <xsd:simpleType>
        <xsd:restriction base="dms:Note"/>
      </xsd:simpleType>
    </xsd:element>
    <xsd:element name="_ip_UnifiedCompliancePolicyUIAction" ma:index="3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695575-fbe5-4be0-84ea-c3cc907f36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Category" ma:index="16" nillable="true" ma:displayName="Asset Type" ma:format="Dropdown" ma:internalName="Category">
      <xsd:simpleType>
        <xsd:union memberTypes="dms:Text">
          <xsd:simpleType>
            <xsd:restriction base="dms:Choice">
              <xsd:enumeration value="Playbook Motion"/>
              <xsd:enumeration value="Pitch Script"/>
              <xsd:enumeration value="Pitch Deck"/>
              <xsd:enumeration value="Sample Pitch Video"/>
              <xsd:enumeration value="Customer Conversation Guide &amp; FAQ"/>
              <xsd:enumeration value="Process &amp; Timing Guidance"/>
              <xsd:enumeration value="Milestone Guidance"/>
              <xsd:enumeration value="Support Contacts"/>
              <xsd:enumeration value="Target Customer List"/>
            </xsd:restriction>
          </xsd:simpleType>
        </xsd:union>
      </xsd:simpleType>
    </xsd:element>
    <xsd:element name="Presenter" ma:index="17" nillable="true" ma:displayName="Presenter" ma:format="Dropdown" ma:list="UserInfo" ma:SharePointGroup="0" ma:internalName="Present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dience" ma:index="18" nillable="true" ma:displayName="Audience" ma:format="Dropdown" ma:internalName="Audience">
      <xsd:simpleType>
        <xsd:restriction base="dms:Choice">
          <xsd:enumeration value="CSAM"/>
          <xsd:enumeration value="GAMD"/>
          <xsd:enumeration value="CSAM Manager"/>
        </xsd:restriction>
      </xsd:simpleType>
    </xsd:element>
    <xsd:element name="Topic" ma:index="19" nillable="true" ma:displayName="Primary Topic 1" ma:format="Dropdown" ma:internalName="Topic">
      <xsd:simpleType>
        <xsd:restriction base="dms:Text">
          <xsd:maxLength value="255"/>
        </xsd:restriction>
      </xsd:simpleType>
    </xsd:element>
    <xsd:element name="FY" ma:index="20" nillable="true" ma:displayName="FY" ma:default="FY26" ma:format="Dropdown" ma:internalName="FY">
      <xsd:simpleType>
        <xsd:restriction base="dms:Choice">
          <xsd:enumeration value="FY26"/>
          <xsd:enumeration value="FY25"/>
          <xsd:enumeration value="FY24"/>
        </xsd:restriction>
      </xsd:simpleType>
    </xsd:element>
    <xsd:element name="PublishDate" ma:index="21" nillable="true" ma:displayName="Publish Date" ma:format="DateOnly" ma:internalName="PublishDate">
      <xsd:simpleType>
        <xsd:restriction base="dms:DateTime"/>
      </xsd:simpleType>
    </xsd:element>
    <xsd:element name="RelatedResource" ma:index="22" nillable="true" ma:displayName="Related Resource" ma:default="1" ma:description="For filtering purposes on Learning Table Channel" ma:format="Dropdown" ma:internalName="RelatedResource">
      <xsd:simpleType>
        <xsd:restriction base="dms:Boolean"/>
      </xsd:simpleType>
    </xsd:element>
    <xsd:element name="LearningTable" ma:index="23" nillable="true" ma:displayName="Learning Table" ma:description="Filter to show on Learning Table landing page" ma:format="Dropdown" ma:internalName="LearningTable">
      <xsd:simpleType>
        <xsd:restriction base="dms:Choice">
          <xsd:enumeration value="Display on Page"/>
        </xsd:restrictio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7" nillable="true" ma:displayName="Extracted Text" ma:internalName="MediaServiceOCR" ma:readOnly="true">
      <xsd:simpleType>
        <xsd:restriction base="dms:Note">
          <xsd:maxLength value="255"/>
        </xsd:restriction>
      </xsd:simpleType>
    </xsd:element>
    <xsd:element name="MediaServiceGenerationTime" ma:index="28" nillable="true" ma:displayName="MediaServiceGenerationTime" ma:hidden="true" ma:internalName="MediaServiceGenerationTime" ma:readOnly="true">
      <xsd:simpleType>
        <xsd:restriction base="dms:Text"/>
      </xsd:simpleType>
    </xsd:element>
    <xsd:element name="MediaServiceEventHashCode" ma:index="29" nillable="true" ma:displayName="MediaServiceEventHashCode" ma:hidden="true" ma:internalName="MediaServiceEventHashCode" ma:readOnly="true">
      <xsd:simpleType>
        <xsd:restriction base="dms:Text"/>
      </xsd:simpleType>
    </xsd:element>
    <xsd:element name="PrimaryTopic2" ma:index="30" nillable="true" ma:displayName="Primary Topic 2" ma:format="Dropdown" ma:internalName="PrimaryTopic2">
      <xsd:simpleType>
        <xsd:restriction base="dms:Text">
          <xsd:maxLength value="255"/>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element name="MediaServiceObjectDetectorVersions" ma:index="35" nillable="true" ma:displayName="MediaServiceObjectDetectorVersions" ma:hidden="true" ma:indexed="true" ma:internalName="MediaServiceObjectDetectorVersions" ma:readOnly="true">
      <xsd:simpleType>
        <xsd:restriction base="dms:Text"/>
      </xsd:simpleType>
    </xsd:element>
    <xsd:element name="MediaServiceSystemTags" ma:index="36" nillable="true" ma:displayName="MediaServiceSystemTags" ma:hidden="true" ma:internalName="MediaServiceSystemTags" ma:readOnly="true">
      <xsd:simpleType>
        <xsd:restriction base="dms:Note"/>
      </xsd:simpleType>
    </xsd:element>
    <xsd:element name="Motion" ma:index="37" nillable="true" ma:displayName="Motion" ma:format="Dropdown" ma:internalName="Motion">
      <xsd:simpleType>
        <xsd:restriction base="dms:Choice">
          <xsd:enumeration value="D365: Success Assessment"/>
          <xsd:enumeration value="Choice 2"/>
          <xsd:enumeration value="Choice 3"/>
        </xsd:restriction>
      </xsd:simpleType>
    </xsd:element>
    <xsd:element name="AccessibilityCheck" ma:index="38" nillable="true" ma:displayName="Accessibility Check" ma:default="Not Completed" ma:format="Dropdown" ma:internalName="AccessibilityCheck">
      <xsd:simpleType>
        <xsd:restriction base="dms:Choice">
          <xsd:enumeration value="Completed"/>
          <xsd:enumeration value="In Progress"/>
          <xsd:enumeration value="Not Completed"/>
          <xsd:enumeration value="n/a"/>
        </xsd:restriction>
      </xsd:simpleType>
    </xsd:element>
    <xsd:element name="Links" ma:index="39" nillable="true" ma:displayName="Links " ma:default="Not Completed" ma:format="Dropdown" ma:internalName="Links">
      <xsd:simpleType>
        <xsd:restriction base="dms:Choice">
          <xsd:enumeration value="Included and Checked"/>
          <xsd:enumeration value="In progress"/>
          <xsd:enumeration value="Not Completed"/>
          <xsd:enumeration value="n/a"/>
        </xsd:restriction>
      </xsd:simpleType>
    </xsd:element>
    <xsd:element name="Alignment" ma:index="40" nillable="true" ma:displayName="Alignment" ma:format="Dropdown" ma:internalName="Alignment">
      <xsd:simpleType>
        <xsd:union memberTypes="dms:Text">
          <xsd:simpleType>
            <xsd:restriction base="dms:Choice">
              <xsd:enumeration value="Delivery Excellence"/>
              <xsd:enumeration value="Customer Health"/>
              <xsd:enumeration value="Consumption &amp; Usage"/>
            </xsd:restriction>
          </xsd:simpleType>
        </xsd:union>
      </xsd:simpleType>
    </xsd:element>
    <xsd:element name="MediaServiceBillingMetadata" ma:index="41" nillable="true" ma:displayName="MediaServiceBillingMetadata" ma:hidden="true" ma:internalName="MediaServiceBillingMetadata" ma:readOnly="true">
      <xsd:simpleType>
        <xsd:restriction base="dms:Text"/>
      </xsd:simpleType>
    </xsd:element>
    <xsd:element name="VersionControl" ma:index="42" nillable="true" ma:displayName="Version Control" ma:format="Dropdown" ma:internalName="VersionControl">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29c0ec-666b-451c-a0d7-bf190ff43b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7ee45a04-18e2-40df-ba29-fa6ccd4d7069}" ma:internalName="TaxCatchAll" ma:showField="CatchAllData" ma:web="e429c0ec-666b-451c-a0d7-bf190ff43b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e429c0ec-666b-451c-a0d7-bf190ff43bfa">
      <UserInfo>
        <DisplayName>Leah Owen</DisplayName>
        <AccountId>59</AccountId>
        <AccountType/>
      </UserInfo>
      <UserInfo>
        <DisplayName>Bhavisha Anand</DisplayName>
        <AccountId>805</AccountId>
        <AccountType/>
      </UserInfo>
    </SharedWithUsers>
    <PrimaryTopic2 xmlns="27695575-fbe5-4be0-84ea-c3cc907f36cc" xsi:nil="true"/>
    <Audience xmlns="27695575-fbe5-4be0-84ea-c3cc907f36cc" xsi:nil="true"/>
    <Topic xmlns="27695575-fbe5-4be0-84ea-c3cc907f36cc" xsi:nil="true"/>
    <RelatedResource xmlns="27695575-fbe5-4be0-84ea-c3cc907f36cc">true</RelatedResource>
    <FY xmlns="27695575-fbe5-4be0-84ea-c3cc907f36cc">FY24</FY>
    <AccessibilityCheck xmlns="27695575-fbe5-4be0-84ea-c3cc907f36cc">Not Completed</AccessibilityCheck>
    <Presenter xmlns="27695575-fbe5-4be0-84ea-c3cc907f36cc">
      <UserInfo>
        <DisplayName/>
        <AccountId xsi:nil="true"/>
        <AccountType/>
      </UserInfo>
    </Presenter>
    <Motion xmlns="27695575-fbe5-4be0-84ea-c3cc907f36cc" xsi:nil="true"/>
    <PublishDate xmlns="27695575-fbe5-4be0-84ea-c3cc907f36cc">2024-06-03T07:00:00+00:00</PublishDate>
    <lcf76f155ced4ddcb4097134ff3c332f xmlns="27695575-fbe5-4be0-84ea-c3cc907f36cc">
      <Terms xmlns="http://schemas.microsoft.com/office/infopath/2007/PartnerControls"/>
    </lcf76f155ced4ddcb4097134ff3c332f>
    <Category xmlns="27695575-fbe5-4be0-84ea-c3cc907f36cc">SfMC</Category>
    <Links xmlns="27695575-fbe5-4be0-84ea-c3cc907f36cc">Not Completed</Links>
    <TaxCatchAll xmlns="230e9df3-be65-4c73-a93b-d1236ebd677e" xsi:nil="true"/>
    <LearningTable xmlns="27695575-fbe5-4be0-84ea-c3cc907f36cc" xsi:nil="true"/>
    <Alignment xmlns="27695575-fbe5-4be0-84ea-c3cc907f36cc" xsi:nil="true"/>
    <VersionControl xmlns="27695575-fbe5-4be0-84ea-c3cc907f36cc" xsi:nil="true"/>
  </documentManagement>
</p:properties>
</file>

<file path=customXml/itemProps1.xml><?xml version="1.0" encoding="utf-8"?>
<ds:datastoreItem xmlns:ds="http://schemas.openxmlformats.org/officeDocument/2006/customXml" ds:itemID="{0819EBCD-227D-4A60-BBF2-5B0FBC98DA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7695575-fbe5-4be0-84ea-c3cc907f36cc"/>
    <ds:schemaRef ds:uri="e429c0ec-666b-451c-a0d7-bf190ff43bf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F14930-B278-4C56-AEEA-3921825E5331}">
  <ds:schemaRefs>
    <ds:schemaRef ds:uri="http://schemas.microsoft.com/sharepoint/v3/contenttype/forms"/>
  </ds:schemaRefs>
</ds:datastoreItem>
</file>

<file path=customXml/itemProps3.xml><?xml version="1.0" encoding="utf-8"?>
<ds:datastoreItem xmlns:ds="http://schemas.openxmlformats.org/officeDocument/2006/customXml" ds:itemID="{85B0393D-3C81-4AC2-B674-24EE2CCF0FFA}">
  <ds:schemaRefs>
    <ds:schemaRef ds:uri="51839139-f3cd-4f7c-8bec-9033d506e1ea"/>
    <ds:schemaRef ds:uri="76659c44-74c7-48aa-98cb-278aac4e49a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e429c0ec-666b-451c-a0d7-bf190ff43bfa"/>
    <ds:schemaRef ds:uri="27695575-fbe5-4be0-84ea-c3cc907f36cc"/>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18</Slides>
  <Notes>9</Notes>
  <HiddenSlides>0</HiddenSlides>
  <ScaleCrop>false</ScaleCrop>
  <HeadingPairs>
    <vt:vector size="4" baseType="variant">
      <vt:variant>
        <vt:lpstr>Theme</vt:lpstr>
      </vt:variant>
      <vt:variant>
        <vt:i4>7</vt:i4>
      </vt:variant>
      <vt:variant>
        <vt:lpstr>Slide Titles</vt:lpstr>
      </vt:variant>
      <vt:variant>
        <vt:i4>18</vt:i4>
      </vt:variant>
    </vt:vector>
  </HeadingPairs>
  <TitlesOfParts>
    <vt:vector size="25" baseType="lpstr">
      <vt:lpstr>5_White Template</vt:lpstr>
      <vt:lpstr>12_White Template</vt:lpstr>
      <vt:lpstr>1-50006_City Lights - Purple</vt:lpstr>
      <vt:lpstr>Customer Success 2020</vt:lpstr>
      <vt:lpstr>2_White Template</vt:lpstr>
      <vt:lpstr>23_White Template</vt:lpstr>
      <vt:lpstr>White Template</vt:lpstr>
      <vt:lpstr>Support for Mission Critical How Roles Work Together</vt:lpstr>
      <vt:lpstr>Role glossary used in this deck</vt:lpstr>
      <vt:lpstr>PowerPoint Presentation</vt:lpstr>
      <vt:lpstr>MCEM methodology alignment in SfMC Delivery</vt:lpstr>
      <vt:lpstr>SfMC CSAM and SfMC Customer Lead</vt:lpstr>
      <vt:lpstr>CSAM Relationship</vt:lpstr>
      <vt:lpstr>SfMC Customer Lead Relationship</vt:lpstr>
      <vt:lpstr>PowerPoint Presentation</vt:lpstr>
      <vt:lpstr>SfMC CSAM Manager and SfMC CSA Manager</vt:lpstr>
      <vt:lpstr>SfMC CSAM Manager / SfMC CSA Manager Relationship</vt:lpstr>
      <vt:lpstr>PowerPoint Presentation</vt:lpstr>
      <vt:lpstr> Additional Resources </vt:lpstr>
      <vt:lpstr>Change Log/Future Iterations</vt:lpstr>
      <vt:lpstr>Appendix slides</vt:lpstr>
      <vt:lpstr>Contract Setup</vt:lpstr>
      <vt:lpstr>Assess and Plan </vt:lpstr>
      <vt:lpstr>Optimize and Remediate </vt:lpstr>
      <vt:lpstr>Restore and Protect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Roles Work Together</dc:title>
  <dc:creator>Claudio.Virga@microsoft.com</dc:creator>
  <cp:revision>3</cp:revision>
  <cp:lastPrinted>2020-05-26T13:05:19Z</cp:lastPrinted>
  <dcterms:created xsi:type="dcterms:W3CDTF">2020-03-19T23:26:03Z</dcterms:created>
  <dcterms:modified xsi:type="dcterms:W3CDTF">2025-09-20T05:38:01Z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2020-03-20T01:05:50.8898286Z</vt:lpwstr>
  </property>
  <property fmtid="{D5CDD505-2E9C-101B-9397-08002B2CF9AE}" pid="5" name="MSIP_Label_f42aa342-8706-4288-bd11-ebb85995028c_Name">
    <vt:lpwstr>General</vt:lpwstr>
  </property>
  <property fmtid="{D5CDD505-2E9C-101B-9397-08002B2CF9AE}" pid="6" name="MSIP_Label_f42aa342-8706-4288-bd11-ebb85995028c_ActionId">
    <vt:lpwstr>ffb0f5bf-82b8-4f07-b236-3e71943cdafa</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_dlc_policyId">
    <vt:lpwstr>0x01010062C008D7A2F07C4BAABAD05EEA95919E00D6CAA96501439D4799793C9D903858E6|1081736713</vt:lpwstr>
  </property>
  <property fmtid="{D5CDD505-2E9C-101B-9397-08002B2CF9AE}" pid="10" name="Confidentiality">
    <vt:lpwstr>5;#internal users|461efa83-0283-486a-a8d5-943328f3693f</vt:lpwstr>
  </property>
  <property fmtid="{D5CDD505-2E9C-101B-9397-08002B2CF9AE}" pid="11" name="ItemRetentionFormula">
    <vt:lpwstr>&lt;formula id="Microsoft.Office.RecordsManagement.PolicyFeatures.Expiration.Formula.BuiltIn"&gt;&lt;number&gt;13&lt;/number&gt;&lt;property&gt;Modified&lt;/property&gt;&lt;propertyId&gt;28cf69c5-fa48-462a-b5cd-27b6f9d2bd5f&lt;/propertyId&gt;&lt;period&gt;months&lt;/period&gt;&lt;/formula&gt;</vt:lpwstr>
  </property>
  <property fmtid="{D5CDD505-2E9C-101B-9397-08002B2CF9AE}" pid="12" name="_dlc_DocIdItemGuid">
    <vt:lpwstr>8cf04b88-7343-4f0f-8ad2-e1dc2b35417c</vt:lpwstr>
  </property>
  <property fmtid="{D5CDD505-2E9C-101B-9397-08002B2CF9AE}" pid="13" name="For">
    <vt:lpwstr>18;#managers|e76c384c-4bd0-4de9-a182-51b1fb8b050a</vt:lpwstr>
  </property>
  <property fmtid="{D5CDD505-2E9C-101B-9397-08002B2CF9AE}" pid="14" name="About">
    <vt:lpwstr>146;#Role Orchestration|646ac008-4a1a-47aa-9f6d-b5a55d00897b</vt:lpwstr>
  </property>
  <property fmtid="{D5CDD505-2E9C-101B-9397-08002B2CF9AE}" pid="15" name="MediaServiceImageTags">
    <vt:lpwstr/>
  </property>
  <property fmtid="{D5CDD505-2E9C-101B-9397-08002B2CF9AE}" pid="16" name="ContentTypeId">
    <vt:lpwstr>0x01010093C958390E7DF042929A0E3E6F7A9D1D</vt:lpwstr>
  </property>
  <property fmtid="{D5CDD505-2E9C-101B-9397-08002B2CF9AE}" pid="17" name="ClassificationContentMarkingFooterLocations">
    <vt:lpwstr>5_White Template:6\12_White Template:6\1-50006_City Lights - Purple:5\Customer Success 2020:6\2_White Template:6\23_White Template:6\White Template:6</vt:lpwstr>
  </property>
  <property fmtid="{D5CDD505-2E9C-101B-9397-08002B2CF9AE}" pid="18" name="ClassificationContentMarkingFooterText">
    <vt:lpwstr>Classified as Microsoft Confidential</vt:lpwstr>
  </property>
</Properties>
</file>